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784E3-A1D6-4BFA-87FF-BF6BEA0A29DA}" v="1172" dt="2024-07-20T22:32:26.73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son Parfitt" userId="94cac294-49e4-4642-b27a-f7dee2cde1be" providerId="ADAL" clId="{041784E3-A1D6-4BFA-87FF-BF6BEA0A29DA}"/>
    <pc:docChg chg="undo custSel modSld">
      <pc:chgData name="Carson Parfitt" userId="94cac294-49e4-4642-b27a-f7dee2cde1be" providerId="ADAL" clId="{041784E3-A1D6-4BFA-87FF-BF6BEA0A29DA}" dt="2024-07-21T00:08:26.686" v="9333" actId="20577"/>
      <pc:docMkLst>
        <pc:docMk/>
      </pc:docMkLst>
      <pc:sldChg chg="addSp modSp mod">
        <pc:chgData name="Carson Parfitt" userId="94cac294-49e4-4642-b27a-f7dee2cde1be" providerId="ADAL" clId="{041784E3-A1D6-4BFA-87FF-BF6BEA0A29DA}" dt="2024-07-20T20:49:53.868" v="927" actId="1076"/>
        <pc:sldMkLst>
          <pc:docMk/>
          <pc:sldMk cId="2987552906" sldId="264"/>
        </pc:sldMkLst>
        <pc:spChg chg="mod">
          <ac:chgData name="Carson Parfitt" userId="94cac294-49e4-4642-b27a-f7dee2cde1be" providerId="ADAL" clId="{041784E3-A1D6-4BFA-87FF-BF6BEA0A29DA}" dt="2024-07-20T20:46:32.831" v="518" actId="14100"/>
          <ac:spMkLst>
            <pc:docMk/>
            <pc:sldMk cId="2987552906" sldId="264"/>
            <ac:spMk id="5" creationId="{1B07C49E-AFFC-EC46-8930-E4D428F5F943}"/>
          </ac:spMkLst>
        </pc:spChg>
        <pc:graphicFrameChg chg="add mod modGraphic">
          <ac:chgData name="Carson Parfitt" userId="94cac294-49e4-4642-b27a-f7dee2cde1be" providerId="ADAL" clId="{041784E3-A1D6-4BFA-87FF-BF6BEA0A29DA}" dt="2024-07-20T20:49:53.868" v="927" actId="1076"/>
          <ac:graphicFrameMkLst>
            <pc:docMk/>
            <pc:sldMk cId="2987552906" sldId="264"/>
            <ac:graphicFrameMk id="2" creationId="{110B8FC1-4E43-F91C-252D-7EC369B5F670}"/>
          </ac:graphicFrameMkLst>
        </pc:graphicFrameChg>
      </pc:sldChg>
      <pc:sldChg chg="modSp mod">
        <pc:chgData name="Carson Parfitt" userId="94cac294-49e4-4642-b27a-f7dee2cde1be" providerId="ADAL" clId="{041784E3-A1D6-4BFA-87FF-BF6BEA0A29DA}" dt="2024-07-20T21:42:44.716" v="2352"/>
        <pc:sldMkLst>
          <pc:docMk/>
          <pc:sldMk cId="1578726356" sldId="265"/>
        </pc:sldMkLst>
        <pc:spChg chg="mod">
          <ac:chgData name="Carson Parfitt" userId="94cac294-49e4-4642-b27a-f7dee2cde1be" providerId="ADAL" clId="{041784E3-A1D6-4BFA-87FF-BF6BEA0A29DA}" dt="2024-07-20T21:42:44.716" v="2352"/>
          <ac:spMkLst>
            <pc:docMk/>
            <pc:sldMk cId="1578726356" sldId="265"/>
            <ac:spMk id="5" creationId="{1B07C49E-AFFC-EC46-8930-E4D428F5F943}"/>
          </ac:spMkLst>
        </pc:spChg>
      </pc:sldChg>
      <pc:sldChg chg="modSp mod">
        <pc:chgData name="Carson Parfitt" userId="94cac294-49e4-4642-b27a-f7dee2cde1be" providerId="ADAL" clId="{041784E3-A1D6-4BFA-87FF-BF6BEA0A29DA}" dt="2024-07-20T21:09:44.017" v="1745" actId="14"/>
        <pc:sldMkLst>
          <pc:docMk/>
          <pc:sldMk cId="779971636" sldId="266"/>
        </pc:sldMkLst>
        <pc:spChg chg="mod">
          <ac:chgData name="Carson Parfitt" userId="94cac294-49e4-4642-b27a-f7dee2cde1be" providerId="ADAL" clId="{041784E3-A1D6-4BFA-87FF-BF6BEA0A29DA}" dt="2024-07-20T21:09:44.017" v="1745" actId="14"/>
          <ac:spMkLst>
            <pc:docMk/>
            <pc:sldMk cId="779971636" sldId="266"/>
            <ac:spMk id="5" creationId="{1B07C49E-AFFC-EC46-8930-E4D428F5F943}"/>
          </ac:spMkLst>
        </pc:spChg>
      </pc:sldChg>
      <pc:sldChg chg="addSp delSp modSp mod">
        <pc:chgData name="Carson Parfitt" userId="94cac294-49e4-4642-b27a-f7dee2cde1be" providerId="ADAL" clId="{041784E3-A1D6-4BFA-87FF-BF6BEA0A29DA}" dt="2024-07-20T22:53:32.956" v="4895" actId="20577"/>
        <pc:sldMkLst>
          <pc:docMk/>
          <pc:sldMk cId="3865605948" sldId="269"/>
        </pc:sldMkLst>
        <pc:spChg chg="add del mod">
          <ac:chgData name="Carson Parfitt" userId="94cac294-49e4-4642-b27a-f7dee2cde1be" providerId="ADAL" clId="{041784E3-A1D6-4BFA-87FF-BF6BEA0A29DA}" dt="2024-07-20T22:53:32.956" v="4895" actId="20577"/>
          <ac:spMkLst>
            <pc:docMk/>
            <pc:sldMk cId="3865605948" sldId="269"/>
            <ac:spMk id="3" creationId="{373827F3-F386-AA4E-80ED-D86DEF8C158D}"/>
          </ac:spMkLst>
        </pc:spChg>
        <pc:picChg chg="add mod">
          <ac:chgData name="Carson Parfitt" userId="94cac294-49e4-4642-b27a-f7dee2cde1be" providerId="ADAL" clId="{041784E3-A1D6-4BFA-87FF-BF6BEA0A29DA}" dt="2024-07-20T22:50:17.500" v="4580" actId="1076"/>
          <ac:picMkLst>
            <pc:docMk/>
            <pc:sldMk cId="3865605948" sldId="269"/>
            <ac:picMk id="6" creationId="{B5CB3729-2976-BC2E-9AF5-9FAD44B1E0B6}"/>
          </ac:picMkLst>
        </pc:picChg>
      </pc:sldChg>
      <pc:sldChg chg="addSp modSp mod">
        <pc:chgData name="Carson Parfitt" userId="94cac294-49e4-4642-b27a-f7dee2cde1be" providerId="ADAL" clId="{041784E3-A1D6-4BFA-87FF-BF6BEA0A29DA}" dt="2024-07-20T23:18:31.374" v="6445" actId="20577"/>
        <pc:sldMkLst>
          <pc:docMk/>
          <pc:sldMk cId="2727850971" sldId="270"/>
        </pc:sldMkLst>
        <pc:spChg chg="mod">
          <ac:chgData name="Carson Parfitt" userId="94cac294-49e4-4642-b27a-f7dee2cde1be" providerId="ADAL" clId="{041784E3-A1D6-4BFA-87FF-BF6BEA0A29DA}" dt="2024-07-20T23:18:31.374" v="6445" actId="20577"/>
          <ac:spMkLst>
            <pc:docMk/>
            <pc:sldMk cId="2727850971" sldId="270"/>
            <ac:spMk id="5" creationId="{1B07C49E-AFFC-EC46-8930-E4D428F5F943}"/>
          </ac:spMkLst>
        </pc:spChg>
        <pc:picChg chg="add mod">
          <ac:chgData name="Carson Parfitt" userId="94cac294-49e4-4642-b27a-f7dee2cde1be" providerId="ADAL" clId="{041784E3-A1D6-4BFA-87FF-BF6BEA0A29DA}" dt="2024-07-20T23:17:00.898" v="6238" actId="14100"/>
          <ac:picMkLst>
            <pc:docMk/>
            <pc:sldMk cId="2727850971" sldId="270"/>
            <ac:picMk id="6" creationId="{FF8BCA05-0FB8-A83D-C596-E4848581875D}"/>
          </ac:picMkLst>
        </pc:picChg>
      </pc:sldChg>
      <pc:sldChg chg="modSp mod">
        <pc:chgData name="Carson Parfitt" userId="94cac294-49e4-4642-b27a-f7dee2cde1be" providerId="ADAL" clId="{041784E3-A1D6-4BFA-87FF-BF6BEA0A29DA}" dt="2024-07-21T00:08:26.686" v="9333" actId="20577"/>
        <pc:sldMkLst>
          <pc:docMk/>
          <pc:sldMk cId="1630123617" sldId="274"/>
        </pc:sldMkLst>
        <pc:spChg chg="mod">
          <ac:chgData name="Carson Parfitt" userId="94cac294-49e4-4642-b27a-f7dee2cde1be" providerId="ADAL" clId="{041784E3-A1D6-4BFA-87FF-BF6BEA0A29DA}" dt="2024-07-21T00:08:26.686" v="9333" actId="20577"/>
          <ac:spMkLst>
            <pc:docMk/>
            <pc:sldMk cId="1630123617" sldId="274"/>
            <ac:spMk id="5" creationId="{28684E62-A9F8-4E7A-AB01-78893062A1B4}"/>
          </ac:spMkLst>
        </pc:spChg>
      </pc:sldChg>
      <pc:sldChg chg="addSp delSp modSp mod">
        <pc:chgData name="Carson Parfitt" userId="94cac294-49e4-4642-b27a-f7dee2cde1be" providerId="ADAL" clId="{041784E3-A1D6-4BFA-87FF-BF6BEA0A29DA}" dt="2024-07-20T23:58:42.549" v="8472" actId="22"/>
        <pc:sldMkLst>
          <pc:docMk/>
          <pc:sldMk cId="3410008520" sldId="275"/>
        </pc:sldMkLst>
        <pc:spChg chg="mod">
          <ac:chgData name="Carson Parfitt" userId="94cac294-49e4-4642-b27a-f7dee2cde1be" providerId="ADAL" clId="{041784E3-A1D6-4BFA-87FF-BF6BEA0A29DA}" dt="2024-07-20T23:58:39.958" v="8470" actId="20577"/>
          <ac:spMkLst>
            <pc:docMk/>
            <pc:sldMk cId="3410008520" sldId="275"/>
            <ac:spMk id="5" creationId="{28684E62-A9F8-4E7A-AB01-78893062A1B4}"/>
          </ac:spMkLst>
        </pc:spChg>
        <pc:picChg chg="add del">
          <ac:chgData name="Carson Parfitt" userId="94cac294-49e4-4642-b27a-f7dee2cde1be" providerId="ADAL" clId="{041784E3-A1D6-4BFA-87FF-BF6BEA0A29DA}" dt="2024-07-20T23:58:42.549" v="8472" actId="22"/>
          <ac:picMkLst>
            <pc:docMk/>
            <pc:sldMk cId="3410008520" sldId="275"/>
            <ac:picMk id="3" creationId="{C7EE80FE-D778-A60D-C8F0-A4713A5A5349}"/>
          </ac:picMkLst>
        </pc:picChg>
      </pc:sldChg>
      <pc:sldChg chg="modSp mod">
        <pc:chgData name="Carson Parfitt" userId="94cac294-49e4-4642-b27a-f7dee2cde1be" providerId="ADAL" clId="{041784E3-A1D6-4BFA-87FF-BF6BEA0A29DA}" dt="2024-07-20T21:55:21.787" v="3309" actId="27636"/>
        <pc:sldMkLst>
          <pc:docMk/>
          <pc:sldMk cId="148114319" sldId="276"/>
        </pc:sldMkLst>
        <pc:spChg chg="mod">
          <ac:chgData name="Carson Parfitt" userId="94cac294-49e4-4642-b27a-f7dee2cde1be" providerId="ADAL" clId="{041784E3-A1D6-4BFA-87FF-BF6BEA0A29DA}" dt="2024-07-20T21:55:21.787" v="3309" actId="27636"/>
          <ac:spMkLst>
            <pc:docMk/>
            <pc:sldMk cId="148114319" sldId="276"/>
            <ac:spMk id="5" creationId="{1B07C49E-AFFC-EC46-8930-E4D428F5F943}"/>
          </ac:spMkLst>
        </pc:spChg>
      </pc:sldChg>
      <pc:sldChg chg="addSp modSp mod">
        <pc:chgData name="Carson Parfitt" userId="94cac294-49e4-4642-b27a-f7dee2cde1be" providerId="ADAL" clId="{041784E3-A1D6-4BFA-87FF-BF6BEA0A29DA}" dt="2024-07-21T00:02:41.025" v="8741" actId="1076"/>
        <pc:sldMkLst>
          <pc:docMk/>
          <pc:sldMk cId="2459446073" sldId="289"/>
        </pc:sldMkLst>
        <pc:spChg chg="mod">
          <ac:chgData name="Carson Parfitt" userId="94cac294-49e4-4642-b27a-f7dee2cde1be" providerId="ADAL" clId="{041784E3-A1D6-4BFA-87FF-BF6BEA0A29DA}" dt="2024-07-21T00:02:38.152" v="8738" actId="113"/>
          <ac:spMkLst>
            <pc:docMk/>
            <pc:sldMk cId="2459446073" sldId="289"/>
            <ac:spMk id="5" creationId="{1B07C49E-AFFC-EC46-8930-E4D428F5F943}"/>
          </ac:spMkLst>
        </pc:spChg>
        <pc:picChg chg="add mod">
          <ac:chgData name="Carson Parfitt" userId="94cac294-49e4-4642-b27a-f7dee2cde1be" providerId="ADAL" clId="{041784E3-A1D6-4BFA-87FF-BF6BEA0A29DA}" dt="2024-07-21T00:02:41.025" v="8741" actId="1076"/>
          <ac:picMkLst>
            <pc:docMk/>
            <pc:sldMk cId="2459446073" sldId="289"/>
            <ac:picMk id="3" creationId="{EE353C72-4D15-1DE8-4F3E-2CFF987F7B4A}"/>
          </ac:picMkLst>
        </pc:picChg>
      </pc:sldChg>
      <pc:sldChg chg="addSp modSp mod">
        <pc:chgData name="Carson Parfitt" userId="94cac294-49e4-4642-b27a-f7dee2cde1be" providerId="ADAL" clId="{041784E3-A1D6-4BFA-87FF-BF6BEA0A29DA}" dt="2024-07-20T22:32:26.736" v="4560" actId="313"/>
        <pc:sldMkLst>
          <pc:docMk/>
          <pc:sldMk cId="1813711241" sldId="293"/>
        </pc:sldMkLst>
        <pc:spChg chg="mod">
          <ac:chgData name="Carson Parfitt" userId="94cac294-49e4-4642-b27a-f7dee2cde1be" providerId="ADAL" clId="{041784E3-A1D6-4BFA-87FF-BF6BEA0A29DA}" dt="2024-07-20T22:26:46.043" v="4027" actId="14100"/>
          <ac:spMkLst>
            <pc:docMk/>
            <pc:sldMk cId="1813711241" sldId="293"/>
            <ac:spMk id="5" creationId="{1B07C49E-AFFC-EC46-8930-E4D428F5F943}"/>
          </ac:spMkLst>
        </pc:spChg>
        <pc:graphicFrameChg chg="add mod modGraphic">
          <ac:chgData name="Carson Parfitt" userId="94cac294-49e4-4642-b27a-f7dee2cde1be" providerId="ADAL" clId="{041784E3-A1D6-4BFA-87FF-BF6BEA0A29DA}" dt="2024-07-20T22:32:26.736" v="4560" actId="313"/>
          <ac:graphicFrameMkLst>
            <pc:docMk/>
            <pc:sldMk cId="1813711241" sldId="293"/>
            <ac:graphicFrameMk id="2" creationId="{D20FB32D-778C-CF75-9B62-94895D1BC91F}"/>
          </ac:graphicFrameMkLst>
        </pc:graphicFrameChg>
      </pc:sldChg>
      <pc:sldChg chg="addSp modSp mod">
        <pc:chgData name="Carson Parfitt" userId="94cac294-49e4-4642-b27a-f7dee2cde1be" providerId="ADAL" clId="{041784E3-A1D6-4BFA-87FF-BF6BEA0A29DA}" dt="2024-07-20T23:48:27.248" v="7557" actId="14100"/>
        <pc:sldMkLst>
          <pc:docMk/>
          <pc:sldMk cId="981671777" sldId="296"/>
        </pc:sldMkLst>
        <pc:spChg chg="mod">
          <ac:chgData name="Carson Parfitt" userId="94cac294-49e4-4642-b27a-f7dee2cde1be" providerId="ADAL" clId="{041784E3-A1D6-4BFA-87FF-BF6BEA0A29DA}" dt="2024-07-20T23:46:50.241" v="7436" actId="20577"/>
          <ac:spMkLst>
            <pc:docMk/>
            <pc:sldMk cId="981671777" sldId="296"/>
            <ac:spMk id="2" creationId="{54176327-8CC4-4356-8BBB-DC4965CE9857}"/>
          </ac:spMkLst>
        </pc:spChg>
        <pc:spChg chg="mod">
          <ac:chgData name="Carson Parfitt" userId="94cac294-49e4-4642-b27a-f7dee2cde1be" providerId="ADAL" clId="{041784E3-A1D6-4BFA-87FF-BF6BEA0A29DA}" dt="2024-07-20T23:48:12.230" v="7554" actId="14100"/>
          <ac:spMkLst>
            <pc:docMk/>
            <pc:sldMk cId="981671777" sldId="296"/>
            <ac:spMk id="5" creationId="{85D9F803-CDBC-C74C-AF1B-2B5937D1C241}"/>
          </ac:spMkLst>
        </pc:spChg>
        <pc:picChg chg="add mod">
          <ac:chgData name="Carson Parfitt" userId="94cac294-49e4-4642-b27a-f7dee2cde1be" providerId="ADAL" clId="{041784E3-A1D6-4BFA-87FF-BF6BEA0A29DA}" dt="2024-07-20T23:48:27.248" v="7557" actId="14100"/>
          <ac:picMkLst>
            <pc:docMk/>
            <pc:sldMk cId="981671777" sldId="296"/>
            <ac:picMk id="6" creationId="{84D72D4B-FC5E-77EB-C566-7224A13F127B}"/>
          </ac:picMkLst>
        </pc:picChg>
      </pc:sldChg>
      <pc:sldChg chg="addSp delSp modSp mod">
        <pc:chgData name="Carson Parfitt" userId="94cac294-49e4-4642-b27a-f7dee2cde1be" providerId="ADAL" clId="{041784E3-A1D6-4BFA-87FF-BF6BEA0A29DA}" dt="2024-07-20T20:15:54.383" v="333" actId="14100"/>
        <pc:sldMkLst>
          <pc:docMk/>
          <pc:sldMk cId="1385553969" sldId="302"/>
        </pc:sldMkLst>
        <pc:spChg chg="del mod">
          <ac:chgData name="Carson Parfitt" userId="94cac294-49e4-4642-b27a-f7dee2cde1be" providerId="ADAL" clId="{041784E3-A1D6-4BFA-87FF-BF6BEA0A29DA}" dt="2024-07-20T20:09:38.071" v="102" actId="478"/>
          <ac:spMkLst>
            <pc:docMk/>
            <pc:sldMk cId="1385553969" sldId="302"/>
            <ac:spMk id="2" creationId="{8B78C759-C687-440F-8CAE-D3071F1AB630}"/>
          </ac:spMkLst>
        </pc:spChg>
        <pc:spChg chg="mod">
          <ac:chgData name="Carson Parfitt" userId="94cac294-49e4-4642-b27a-f7dee2cde1be" providerId="ADAL" clId="{041784E3-A1D6-4BFA-87FF-BF6BEA0A29DA}" dt="2024-07-20T20:11:36.944" v="111" actId="14100"/>
          <ac:spMkLst>
            <pc:docMk/>
            <pc:sldMk cId="1385553969" sldId="302"/>
            <ac:spMk id="3" creationId="{AB0AB2AC-B7E6-6849-9AE9-697369407F8F}"/>
          </ac:spMkLst>
        </pc:spChg>
        <pc:graphicFrameChg chg="add mod modGraphic">
          <ac:chgData name="Carson Parfitt" userId="94cac294-49e4-4642-b27a-f7dee2cde1be" providerId="ADAL" clId="{041784E3-A1D6-4BFA-87FF-BF6BEA0A29DA}" dt="2024-07-20T20:15:54.383" v="333" actId="14100"/>
          <ac:graphicFrameMkLst>
            <pc:docMk/>
            <pc:sldMk cId="1385553969" sldId="302"/>
            <ac:graphicFrameMk id="5" creationId="{3CAAB3E2-F213-11F4-F09D-F01D30B00125}"/>
          </ac:graphicFrameMkLst>
        </pc:graphicFrameChg>
      </pc:sldChg>
      <pc:sldChg chg="modSp mod">
        <pc:chgData name="Carson Parfitt" userId="94cac294-49e4-4642-b27a-f7dee2cde1be" providerId="ADAL" clId="{041784E3-A1D6-4BFA-87FF-BF6BEA0A29DA}" dt="2024-07-20T22:17:29.398" v="3790"/>
        <pc:sldMkLst>
          <pc:docMk/>
          <pc:sldMk cId="334532777" sldId="303"/>
        </pc:sldMkLst>
        <pc:spChg chg="mod">
          <ac:chgData name="Carson Parfitt" userId="94cac294-49e4-4642-b27a-f7dee2cde1be" providerId="ADAL" clId="{041784E3-A1D6-4BFA-87FF-BF6BEA0A29DA}" dt="2024-07-20T22:17:29.398" v="3790"/>
          <ac:spMkLst>
            <pc:docMk/>
            <pc:sldMk cId="334532777" sldId="303"/>
            <ac:spMk id="5" creationId="{1B07C49E-AFFC-EC46-8930-E4D428F5F943}"/>
          </ac:spMkLst>
        </pc:spChg>
      </pc:sldChg>
      <pc:sldChg chg="addSp modSp mod">
        <pc:chgData name="Carson Parfitt" userId="94cac294-49e4-4642-b27a-f7dee2cde1be" providerId="ADAL" clId="{041784E3-A1D6-4BFA-87FF-BF6BEA0A29DA}" dt="2024-07-20T22:57:37.063" v="5316" actId="313"/>
        <pc:sldMkLst>
          <pc:docMk/>
          <pc:sldMk cId="3869789237" sldId="304"/>
        </pc:sldMkLst>
        <pc:spChg chg="mod">
          <ac:chgData name="Carson Parfitt" userId="94cac294-49e4-4642-b27a-f7dee2cde1be" providerId="ADAL" clId="{041784E3-A1D6-4BFA-87FF-BF6BEA0A29DA}" dt="2024-07-20T22:57:37.063" v="5316" actId="313"/>
          <ac:spMkLst>
            <pc:docMk/>
            <pc:sldMk cId="3869789237" sldId="304"/>
            <ac:spMk id="3" creationId="{373827F3-F386-AA4E-80ED-D86DEF8C158D}"/>
          </ac:spMkLst>
        </pc:spChg>
        <pc:picChg chg="add mod">
          <ac:chgData name="Carson Parfitt" userId="94cac294-49e4-4642-b27a-f7dee2cde1be" providerId="ADAL" clId="{041784E3-A1D6-4BFA-87FF-BF6BEA0A29DA}" dt="2024-07-20T22:54:27.256" v="4903" actId="1076"/>
          <ac:picMkLst>
            <pc:docMk/>
            <pc:sldMk cId="3869789237" sldId="304"/>
            <ac:picMk id="6" creationId="{FEAA7D2E-B3C8-54C9-8AE2-1F202A43F683}"/>
          </ac:picMkLst>
        </pc:picChg>
      </pc:sldChg>
      <pc:sldChg chg="addSp delSp modSp mod">
        <pc:chgData name="Carson Parfitt" userId="94cac294-49e4-4642-b27a-f7dee2cde1be" providerId="ADAL" clId="{041784E3-A1D6-4BFA-87FF-BF6BEA0A29DA}" dt="2024-07-20T23:13:58.832" v="6169" actId="20577"/>
        <pc:sldMkLst>
          <pc:docMk/>
          <pc:sldMk cId="80090182" sldId="305"/>
        </pc:sldMkLst>
        <pc:spChg chg="mod">
          <ac:chgData name="Carson Parfitt" userId="94cac294-49e4-4642-b27a-f7dee2cde1be" providerId="ADAL" clId="{041784E3-A1D6-4BFA-87FF-BF6BEA0A29DA}" dt="2024-07-20T23:13:58.832" v="6169" actId="20577"/>
          <ac:spMkLst>
            <pc:docMk/>
            <pc:sldMk cId="80090182" sldId="305"/>
            <ac:spMk id="3" creationId="{373827F3-F386-AA4E-80ED-D86DEF8C158D}"/>
          </ac:spMkLst>
        </pc:spChg>
        <pc:picChg chg="add del mod">
          <ac:chgData name="Carson Parfitt" userId="94cac294-49e4-4642-b27a-f7dee2cde1be" providerId="ADAL" clId="{041784E3-A1D6-4BFA-87FF-BF6BEA0A29DA}" dt="2024-07-20T23:13:19.127" v="6076" actId="478"/>
          <ac:picMkLst>
            <pc:docMk/>
            <pc:sldMk cId="80090182" sldId="305"/>
            <ac:picMk id="6" creationId="{316471C9-2E38-98D6-4610-68F5DF47210E}"/>
          </ac:picMkLst>
        </pc:picChg>
        <pc:picChg chg="add mod">
          <ac:chgData name="Carson Parfitt" userId="94cac294-49e4-4642-b27a-f7dee2cde1be" providerId="ADAL" clId="{041784E3-A1D6-4BFA-87FF-BF6BEA0A29DA}" dt="2024-07-20T23:13:25.247" v="6079" actId="1076"/>
          <ac:picMkLst>
            <pc:docMk/>
            <pc:sldMk cId="80090182" sldId="305"/>
            <ac:picMk id="8" creationId="{0A15C428-2B7C-62C1-82A4-052CE2740855}"/>
          </ac:picMkLst>
        </pc:picChg>
      </pc:sldChg>
      <pc:sldChg chg="addSp modSp mod">
        <pc:chgData name="Carson Parfitt" userId="94cac294-49e4-4642-b27a-f7dee2cde1be" providerId="ADAL" clId="{041784E3-A1D6-4BFA-87FF-BF6BEA0A29DA}" dt="2024-07-20T23:09:31.356" v="6073" actId="20577"/>
        <pc:sldMkLst>
          <pc:docMk/>
          <pc:sldMk cId="3145340593" sldId="306"/>
        </pc:sldMkLst>
        <pc:spChg chg="mod">
          <ac:chgData name="Carson Parfitt" userId="94cac294-49e4-4642-b27a-f7dee2cde1be" providerId="ADAL" clId="{041784E3-A1D6-4BFA-87FF-BF6BEA0A29DA}" dt="2024-07-20T23:09:31.356" v="6073" actId="20577"/>
          <ac:spMkLst>
            <pc:docMk/>
            <pc:sldMk cId="3145340593" sldId="306"/>
            <ac:spMk id="3" creationId="{373827F3-F386-AA4E-80ED-D86DEF8C158D}"/>
          </ac:spMkLst>
        </pc:spChg>
        <pc:picChg chg="add mod">
          <ac:chgData name="Carson Parfitt" userId="94cac294-49e4-4642-b27a-f7dee2cde1be" providerId="ADAL" clId="{041784E3-A1D6-4BFA-87FF-BF6BEA0A29DA}" dt="2024-07-20T23:05:20.740" v="5826" actId="1076"/>
          <ac:picMkLst>
            <pc:docMk/>
            <pc:sldMk cId="3145340593" sldId="306"/>
            <ac:picMk id="6" creationId="{0D453FA7-FC1F-CDB1-CF5B-6DC8329A3735}"/>
          </ac:picMkLst>
        </pc:picChg>
      </pc:sldChg>
      <pc:sldChg chg="addSp modSp mod">
        <pc:chgData name="Carson Parfitt" userId="94cac294-49e4-4642-b27a-f7dee2cde1be" providerId="ADAL" clId="{041784E3-A1D6-4BFA-87FF-BF6BEA0A29DA}" dt="2024-07-20T23:04:34.557" v="5816" actId="20577"/>
        <pc:sldMkLst>
          <pc:docMk/>
          <pc:sldMk cId="1106727586" sldId="307"/>
        </pc:sldMkLst>
        <pc:spChg chg="mod">
          <ac:chgData name="Carson Parfitt" userId="94cac294-49e4-4642-b27a-f7dee2cde1be" providerId="ADAL" clId="{041784E3-A1D6-4BFA-87FF-BF6BEA0A29DA}" dt="2024-07-20T23:04:34.557" v="5816" actId="20577"/>
          <ac:spMkLst>
            <pc:docMk/>
            <pc:sldMk cId="1106727586" sldId="307"/>
            <ac:spMk id="3" creationId="{373827F3-F386-AA4E-80ED-D86DEF8C158D}"/>
          </ac:spMkLst>
        </pc:spChg>
        <pc:picChg chg="add mod">
          <ac:chgData name="Carson Parfitt" userId="94cac294-49e4-4642-b27a-f7dee2cde1be" providerId="ADAL" clId="{041784E3-A1D6-4BFA-87FF-BF6BEA0A29DA}" dt="2024-07-20T23:00:56.502" v="5374" actId="1076"/>
          <ac:picMkLst>
            <pc:docMk/>
            <pc:sldMk cId="1106727586" sldId="307"/>
            <ac:picMk id="6" creationId="{A56C15C8-C9EE-FA46-A3CE-9404D741ECD2}"/>
          </ac:picMkLst>
        </pc:picChg>
      </pc:sldChg>
      <pc:sldChg chg="addSp modSp mod">
        <pc:chgData name="Carson Parfitt" userId="94cac294-49e4-4642-b27a-f7dee2cde1be" providerId="ADAL" clId="{041784E3-A1D6-4BFA-87FF-BF6BEA0A29DA}" dt="2024-07-20T23:14:57.849" v="6233" actId="20577"/>
        <pc:sldMkLst>
          <pc:docMk/>
          <pc:sldMk cId="706594483" sldId="308"/>
        </pc:sldMkLst>
        <pc:spChg chg="mod">
          <ac:chgData name="Carson Parfitt" userId="94cac294-49e4-4642-b27a-f7dee2cde1be" providerId="ADAL" clId="{041784E3-A1D6-4BFA-87FF-BF6BEA0A29DA}" dt="2024-07-20T23:14:57.849" v="6233" actId="20577"/>
          <ac:spMkLst>
            <pc:docMk/>
            <pc:sldMk cId="706594483" sldId="308"/>
            <ac:spMk id="3" creationId="{373827F3-F386-AA4E-80ED-D86DEF8C158D}"/>
          </ac:spMkLst>
        </pc:spChg>
        <pc:picChg chg="add mod">
          <ac:chgData name="Carson Parfitt" userId="94cac294-49e4-4642-b27a-f7dee2cde1be" providerId="ADAL" clId="{041784E3-A1D6-4BFA-87FF-BF6BEA0A29DA}" dt="2024-07-20T23:14:28.661" v="6172" actId="1076"/>
          <ac:picMkLst>
            <pc:docMk/>
            <pc:sldMk cId="706594483" sldId="308"/>
            <ac:picMk id="6" creationId="{7B1BB55E-B2DE-B3E4-1699-13169FAA60D2}"/>
          </ac:picMkLst>
        </pc:picChg>
      </pc:sldChg>
      <pc:sldChg chg="addSp modSp mod">
        <pc:chgData name="Carson Parfitt" userId="94cac294-49e4-4642-b27a-f7dee2cde1be" providerId="ADAL" clId="{041784E3-A1D6-4BFA-87FF-BF6BEA0A29DA}" dt="2024-07-20T23:20:17.051" v="6577" actId="313"/>
        <pc:sldMkLst>
          <pc:docMk/>
          <pc:sldMk cId="1794738657" sldId="309"/>
        </pc:sldMkLst>
        <pc:spChg chg="mod">
          <ac:chgData name="Carson Parfitt" userId="94cac294-49e4-4642-b27a-f7dee2cde1be" providerId="ADAL" clId="{041784E3-A1D6-4BFA-87FF-BF6BEA0A29DA}" dt="2024-07-20T23:20:17.051" v="6577" actId="313"/>
          <ac:spMkLst>
            <pc:docMk/>
            <pc:sldMk cId="1794738657" sldId="309"/>
            <ac:spMk id="5" creationId="{1B07C49E-AFFC-EC46-8930-E4D428F5F943}"/>
          </ac:spMkLst>
        </pc:spChg>
        <pc:picChg chg="add mod">
          <ac:chgData name="Carson Parfitt" userId="94cac294-49e4-4642-b27a-f7dee2cde1be" providerId="ADAL" clId="{041784E3-A1D6-4BFA-87FF-BF6BEA0A29DA}" dt="2024-07-20T23:19:07.310" v="6448" actId="1076"/>
          <ac:picMkLst>
            <pc:docMk/>
            <pc:sldMk cId="1794738657" sldId="309"/>
            <ac:picMk id="6" creationId="{F8CCF757-4767-AFD1-B576-AE57FD78AD62}"/>
          </ac:picMkLst>
        </pc:picChg>
      </pc:sldChg>
      <pc:sldChg chg="addSp modSp mod">
        <pc:chgData name="Carson Parfitt" userId="94cac294-49e4-4642-b27a-f7dee2cde1be" providerId="ADAL" clId="{041784E3-A1D6-4BFA-87FF-BF6BEA0A29DA}" dt="2024-07-20T23:27:44.887" v="6716" actId="5793"/>
        <pc:sldMkLst>
          <pc:docMk/>
          <pc:sldMk cId="4010014743" sldId="310"/>
        </pc:sldMkLst>
        <pc:spChg chg="mod">
          <ac:chgData name="Carson Parfitt" userId="94cac294-49e4-4642-b27a-f7dee2cde1be" providerId="ADAL" clId="{041784E3-A1D6-4BFA-87FF-BF6BEA0A29DA}" dt="2024-07-20T23:27:44.887" v="6716" actId="5793"/>
          <ac:spMkLst>
            <pc:docMk/>
            <pc:sldMk cId="4010014743" sldId="310"/>
            <ac:spMk id="5" creationId="{1B07C49E-AFFC-EC46-8930-E4D428F5F943}"/>
          </ac:spMkLst>
        </pc:spChg>
        <pc:picChg chg="add mod">
          <ac:chgData name="Carson Parfitt" userId="94cac294-49e4-4642-b27a-f7dee2cde1be" providerId="ADAL" clId="{041784E3-A1D6-4BFA-87FF-BF6BEA0A29DA}" dt="2024-07-20T23:20:57.849" v="6585" actId="1076"/>
          <ac:picMkLst>
            <pc:docMk/>
            <pc:sldMk cId="4010014743" sldId="310"/>
            <ac:picMk id="6" creationId="{9D9B303F-B993-A506-D9C0-BD5AFB0AB288}"/>
          </ac:picMkLst>
        </pc:picChg>
      </pc:sldChg>
      <pc:sldChg chg="addSp modSp mod">
        <pc:chgData name="Carson Parfitt" userId="94cac294-49e4-4642-b27a-f7dee2cde1be" providerId="ADAL" clId="{041784E3-A1D6-4BFA-87FF-BF6BEA0A29DA}" dt="2024-07-20T23:28:56.076" v="6825" actId="5793"/>
        <pc:sldMkLst>
          <pc:docMk/>
          <pc:sldMk cId="2735560525" sldId="311"/>
        </pc:sldMkLst>
        <pc:spChg chg="mod">
          <ac:chgData name="Carson Parfitt" userId="94cac294-49e4-4642-b27a-f7dee2cde1be" providerId="ADAL" clId="{041784E3-A1D6-4BFA-87FF-BF6BEA0A29DA}" dt="2024-07-20T23:28:56.076" v="6825" actId="5793"/>
          <ac:spMkLst>
            <pc:docMk/>
            <pc:sldMk cId="2735560525" sldId="311"/>
            <ac:spMk id="5" creationId="{1B07C49E-AFFC-EC46-8930-E4D428F5F943}"/>
          </ac:spMkLst>
        </pc:spChg>
        <pc:picChg chg="add mod">
          <ac:chgData name="Carson Parfitt" userId="94cac294-49e4-4642-b27a-f7dee2cde1be" providerId="ADAL" clId="{041784E3-A1D6-4BFA-87FF-BF6BEA0A29DA}" dt="2024-07-20T23:28:16.486" v="6725" actId="1076"/>
          <ac:picMkLst>
            <pc:docMk/>
            <pc:sldMk cId="2735560525" sldId="311"/>
            <ac:picMk id="6" creationId="{7559A25B-9B1E-B834-F681-17918DF0FD5A}"/>
          </ac:picMkLst>
        </pc:picChg>
      </pc:sldChg>
      <pc:sldChg chg="addSp modSp mod">
        <pc:chgData name="Carson Parfitt" userId="94cac294-49e4-4642-b27a-f7dee2cde1be" providerId="ADAL" clId="{041784E3-A1D6-4BFA-87FF-BF6BEA0A29DA}" dt="2024-07-20T23:30:55.957" v="7000" actId="20577"/>
        <pc:sldMkLst>
          <pc:docMk/>
          <pc:sldMk cId="1434679925" sldId="312"/>
        </pc:sldMkLst>
        <pc:spChg chg="mod">
          <ac:chgData name="Carson Parfitt" userId="94cac294-49e4-4642-b27a-f7dee2cde1be" providerId="ADAL" clId="{041784E3-A1D6-4BFA-87FF-BF6BEA0A29DA}" dt="2024-07-20T23:30:55.957" v="7000" actId="20577"/>
          <ac:spMkLst>
            <pc:docMk/>
            <pc:sldMk cId="1434679925" sldId="312"/>
            <ac:spMk id="5" creationId="{1B07C49E-AFFC-EC46-8930-E4D428F5F943}"/>
          </ac:spMkLst>
        </pc:spChg>
        <pc:picChg chg="add mod">
          <ac:chgData name="Carson Parfitt" userId="94cac294-49e4-4642-b27a-f7dee2cde1be" providerId="ADAL" clId="{041784E3-A1D6-4BFA-87FF-BF6BEA0A29DA}" dt="2024-07-20T23:30:11.677" v="6838" actId="1076"/>
          <ac:picMkLst>
            <pc:docMk/>
            <pc:sldMk cId="1434679925" sldId="312"/>
            <ac:picMk id="6" creationId="{A2E22B69-0386-9B42-5126-10E0F58C3F05}"/>
          </ac:picMkLst>
        </pc:picChg>
      </pc:sldChg>
      <pc:sldChg chg="addSp modSp mod">
        <pc:chgData name="Carson Parfitt" userId="94cac294-49e4-4642-b27a-f7dee2cde1be" providerId="ADAL" clId="{041784E3-A1D6-4BFA-87FF-BF6BEA0A29DA}" dt="2024-07-20T23:36:31.805" v="7167" actId="20577"/>
        <pc:sldMkLst>
          <pc:docMk/>
          <pc:sldMk cId="1756972646" sldId="313"/>
        </pc:sldMkLst>
        <pc:spChg chg="mod">
          <ac:chgData name="Carson Parfitt" userId="94cac294-49e4-4642-b27a-f7dee2cde1be" providerId="ADAL" clId="{041784E3-A1D6-4BFA-87FF-BF6BEA0A29DA}" dt="2024-07-20T23:36:31.805" v="7167" actId="20577"/>
          <ac:spMkLst>
            <pc:docMk/>
            <pc:sldMk cId="1756972646" sldId="313"/>
            <ac:spMk id="5" creationId="{1B07C49E-AFFC-EC46-8930-E4D428F5F943}"/>
          </ac:spMkLst>
        </pc:spChg>
        <pc:picChg chg="add mod">
          <ac:chgData name="Carson Parfitt" userId="94cac294-49e4-4642-b27a-f7dee2cde1be" providerId="ADAL" clId="{041784E3-A1D6-4BFA-87FF-BF6BEA0A29DA}" dt="2024-07-20T23:35:45.236" v="7110" actId="1076"/>
          <ac:picMkLst>
            <pc:docMk/>
            <pc:sldMk cId="1756972646" sldId="313"/>
            <ac:picMk id="6" creationId="{0BF74A00-FCD3-DFBB-EA61-34F1576EDAAC}"/>
          </ac:picMkLst>
        </pc:picChg>
      </pc:sldChg>
      <pc:sldChg chg="addSp delSp modSp mod">
        <pc:chgData name="Carson Parfitt" userId="94cac294-49e4-4642-b27a-f7dee2cde1be" providerId="ADAL" clId="{041784E3-A1D6-4BFA-87FF-BF6BEA0A29DA}" dt="2024-07-20T23:34:11.100" v="7099" actId="20577"/>
        <pc:sldMkLst>
          <pc:docMk/>
          <pc:sldMk cId="639399535" sldId="314"/>
        </pc:sldMkLst>
        <pc:spChg chg="mod">
          <ac:chgData name="Carson Parfitt" userId="94cac294-49e4-4642-b27a-f7dee2cde1be" providerId="ADAL" clId="{041784E3-A1D6-4BFA-87FF-BF6BEA0A29DA}" dt="2024-07-20T23:34:11.100" v="7099" actId="20577"/>
          <ac:spMkLst>
            <pc:docMk/>
            <pc:sldMk cId="639399535" sldId="314"/>
            <ac:spMk id="5" creationId="{1B07C49E-AFFC-EC46-8930-E4D428F5F943}"/>
          </ac:spMkLst>
        </pc:spChg>
        <pc:picChg chg="add del">
          <ac:chgData name="Carson Parfitt" userId="94cac294-49e4-4642-b27a-f7dee2cde1be" providerId="ADAL" clId="{041784E3-A1D6-4BFA-87FF-BF6BEA0A29DA}" dt="2024-07-20T23:33:09.225" v="7008" actId="478"/>
          <ac:picMkLst>
            <pc:docMk/>
            <pc:sldMk cId="639399535" sldId="314"/>
            <ac:picMk id="3" creationId="{6696969E-D704-CFCA-EF07-F7D93DF66A1F}"/>
          </ac:picMkLst>
        </pc:picChg>
        <pc:picChg chg="add mod">
          <ac:chgData name="Carson Parfitt" userId="94cac294-49e4-4642-b27a-f7dee2cde1be" providerId="ADAL" clId="{041784E3-A1D6-4BFA-87FF-BF6BEA0A29DA}" dt="2024-07-20T23:33:30.613" v="7011" actId="1076"/>
          <ac:picMkLst>
            <pc:docMk/>
            <pc:sldMk cId="639399535" sldId="314"/>
            <ac:picMk id="7" creationId="{4B82CB82-289B-AD4E-6932-BC7BC41ACDA3}"/>
          </ac:picMkLst>
        </pc:picChg>
      </pc:sldChg>
      <pc:sldChg chg="addSp modSp mod">
        <pc:chgData name="Carson Parfitt" userId="94cac294-49e4-4642-b27a-f7dee2cde1be" providerId="ADAL" clId="{041784E3-A1D6-4BFA-87FF-BF6BEA0A29DA}" dt="2024-07-20T23:38:50.433" v="7319" actId="313"/>
        <pc:sldMkLst>
          <pc:docMk/>
          <pc:sldMk cId="3566646398" sldId="315"/>
        </pc:sldMkLst>
        <pc:spChg chg="mod">
          <ac:chgData name="Carson Parfitt" userId="94cac294-49e4-4642-b27a-f7dee2cde1be" providerId="ADAL" clId="{041784E3-A1D6-4BFA-87FF-BF6BEA0A29DA}" dt="2024-07-20T23:38:50.433" v="7319" actId="313"/>
          <ac:spMkLst>
            <pc:docMk/>
            <pc:sldMk cId="3566646398" sldId="315"/>
            <ac:spMk id="5" creationId="{1B07C49E-AFFC-EC46-8930-E4D428F5F943}"/>
          </ac:spMkLst>
        </pc:spChg>
        <pc:picChg chg="add mod">
          <ac:chgData name="Carson Parfitt" userId="94cac294-49e4-4642-b27a-f7dee2cde1be" providerId="ADAL" clId="{041784E3-A1D6-4BFA-87FF-BF6BEA0A29DA}" dt="2024-07-20T23:37:46.561" v="7179" actId="1076"/>
          <ac:picMkLst>
            <pc:docMk/>
            <pc:sldMk cId="3566646398" sldId="315"/>
            <ac:picMk id="6" creationId="{1F10E831-FCF2-2966-3B02-A1C6BDED0C1D}"/>
          </ac:picMkLst>
        </pc:picChg>
        <pc:picChg chg="add mod">
          <ac:chgData name="Carson Parfitt" userId="94cac294-49e4-4642-b27a-f7dee2cde1be" providerId="ADAL" clId="{041784E3-A1D6-4BFA-87FF-BF6BEA0A29DA}" dt="2024-07-20T23:38:09.908" v="7185" actId="14100"/>
          <ac:picMkLst>
            <pc:docMk/>
            <pc:sldMk cId="3566646398" sldId="315"/>
            <ac:picMk id="8" creationId="{430359B7-0480-9311-FFB4-F74953F787E7}"/>
          </ac:picMkLst>
        </pc:picChg>
      </pc:sldChg>
      <pc:sldChg chg="addSp modSp mod">
        <pc:chgData name="Carson Parfitt" userId="94cac294-49e4-4642-b27a-f7dee2cde1be" providerId="ADAL" clId="{041784E3-A1D6-4BFA-87FF-BF6BEA0A29DA}" dt="2024-07-20T23:40:05.870" v="7337" actId="14100"/>
        <pc:sldMkLst>
          <pc:docMk/>
          <pc:sldMk cId="1398439132" sldId="316"/>
        </pc:sldMkLst>
        <pc:spChg chg="mod">
          <ac:chgData name="Carson Parfitt" userId="94cac294-49e4-4642-b27a-f7dee2cde1be" providerId="ADAL" clId="{041784E3-A1D6-4BFA-87FF-BF6BEA0A29DA}" dt="2024-07-20T23:39:10.231" v="7324" actId="20577"/>
          <ac:spMkLst>
            <pc:docMk/>
            <pc:sldMk cId="1398439132" sldId="316"/>
            <ac:spMk id="5" creationId="{1B07C49E-AFFC-EC46-8930-E4D428F5F943}"/>
          </ac:spMkLst>
        </pc:spChg>
        <pc:picChg chg="add mod">
          <ac:chgData name="Carson Parfitt" userId="94cac294-49e4-4642-b27a-f7dee2cde1be" providerId="ADAL" clId="{041784E3-A1D6-4BFA-87FF-BF6BEA0A29DA}" dt="2024-07-20T23:39:41.307" v="7331" actId="1076"/>
          <ac:picMkLst>
            <pc:docMk/>
            <pc:sldMk cId="1398439132" sldId="316"/>
            <ac:picMk id="6" creationId="{335E90FC-5A0F-20DF-A705-8E20E765BC2A}"/>
          </ac:picMkLst>
        </pc:picChg>
        <pc:picChg chg="add mod">
          <ac:chgData name="Carson Parfitt" userId="94cac294-49e4-4642-b27a-f7dee2cde1be" providerId="ADAL" clId="{041784E3-A1D6-4BFA-87FF-BF6BEA0A29DA}" dt="2024-07-20T23:40:05.870" v="7337" actId="14100"/>
          <ac:picMkLst>
            <pc:docMk/>
            <pc:sldMk cId="1398439132" sldId="316"/>
            <ac:picMk id="8" creationId="{79851A30-0BE3-5B73-FB3D-DEA1D865EE9D}"/>
          </ac:picMkLst>
        </pc:picChg>
      </pc:sldChg>
      <pc:sldChg chg="addSp modSp mod">
        <pc:chgData name="Carson Parfitt" userId="94cac294-49e4-4642-b27a-f7dee2cde1be" providerId="ADAL" clId="{041784E3-A1D6-4BFA-87FF-BF6BEA0A29DA}" dt="2024-07-20T23:41:41.123" v="7420" actId="14100"/>
        <pc:sldMkLst>
          <pc:docMk/>
          <pc:sldMk cId="3975168428" sldId="317"/>
        </pc:sldMkLst>
        <pc:spChg chg="mod">
          <ac:chgData name="Carson Parfitt" userId="94cac294-49e4-4642-b27a-f7dee2cde1be" providerId="ADAL" clId="{041784E3-A1D6-4BFA-87FF-BF6BEA0A29DA}" dt="2024-07-20T23:40:52.969" v="7408" actId="20577"/>
          <ac:spMkLst>
            <pc:docMk/>
            <pc:sldMk cId="3975168428" sldId="317"/>
            <ac:spMk id="5" creationId="{1B07C49E-AFFC-EC46-8930-E4D428F5F943}"/>
          </ac:spMkLst>
        </pc:spChg>
        <pc:picChg chg="add mod">
          <ac:chgData name="Carson Parfitt" userId="94cac294-49e4-4642-b27a-f7dee2cde1be" providerId="ADAL" clId="{041784E3-A1D6-4BFA-87FF-BF6BEA0A29DA}" dt="2024-07-20T23:41:05.364" v="7411" actId="1076"/>
          <ac:picMkLst>
            <pc:docMk/>
            <pc:sldMk cId="3975168428" sldId="317"/>
            <ac:picMk id="6" creationId="{AF864AC3-8EFC-D2C0-3286-F0C37F30782E}"/>
          </ac:picMkLst>
        </pc:picChg>
        <pc:picChg chg="add mod">
          <ac:chgData name="Carson Parfitt" userId="94cac294-49e4-4642-b27a-f7dee2cde1be" providerId="ADAL" clId="{041784E3-A1D6-4BFA-87FF-BF6BEA0A29DA}" dt="2024-07-20T23:41:41.123" v="7420" actId="14100"/>
          <ac:picMkLst>
            <pc:docMk/>
            <pc:sldMk cId="3975168428" sldId="317"/>
            <ac:picMk id="8" creationId="{4500087E-18FE-9EDA-0DA0-60F4A960ABFE}"/>
          </ac:picMkLst>
        </pc:picChg>
      </pc:sldChg>
      <pc:sldChg chg="addSp modSp mod">
        <pc:chgData name="Carson Parfitt" userId="94cac294-49e4-4642-b27a-f7dee2cde1be" providerId="ADAL" clId="{041784E3-A1D6-4BFA-87FF-BF6BEA0A29DA}" dt="2024-07-20T23:50:59.359" v="7793" actId="1076"/>
        <pc:sldMkLst>
          <pc:docMk/>
          <pc:sldMk cId="239597884" sldId="318"/>
        </pc:sldMkLst>
        <pc:spChg chg="mod">
          <ac:chgData name="Carson Parfitt" userId="94cac294-49e4-4642-b27a-f7dee2cde1be" providerId="ADAL" clId="{041784E3-A1D6-4BFA-87FF-BF6BEA0A29DA}" dt="2024-07-20T23:50:30.731" v="7784" actId="14100"/>
          <ac:spMkLst>
            <pc:docMk/>
            <pc:sldMk cId="239597884" sldId="318"/>
            <ac:spMk id="5" creationId="{85D9F803-CDBC-C74C-AF1B-2B5937D1C241}"/>
          </ac:spMkLst>
        </pc:spChg>
        <pc:spChg chg="mod">
          <ac:chgData name="Carson Parfitt" userId="94cac294-49e4-4642-b27a-f7dee2cde1be" providerId="ADAL" clId="{041784E3-A1D6-4BFA-87FF-BF6BEA0A29DA}" dt="2024-07-20T23:49:38.669" v="7594" actId="20577"/>
          <ac:spMkLst>
            <pc:docMk/>
            <pc:sldMk cId="239597884" sldId="318"/>
            <ac:spMk id="8" creationId="{2E0ECA32-E146-40DA-85CD-9677244BC3EC}"/>
          </ac:spMkLst>
        </pc:spChg>
        <pc:picChg chg="add mod">
          <ac:chgData name="Carson Parfitt" userId="94cac294-49e4-4642-b27a-f7dee2cde1be" providerId="ADAL" clId="{041784E3-A1D6-4BFA-87FF-BF6BEA0A29DA}" dt="2024-07-20T23:50:47.850" v="7789" actId="14100"/>
          <ac:picMkLst>
            <pc:docMk/>
            <pc:sldMk cId="239597884" sldId="318"/>
            <ac:picMk id="4" creationId="{7A5CC15E-0BA0-A307-5CF9-CC8FCFCD264E}"/>
          </ac:picMkLst>
        </pc:picChg>
        <pc:picChg chg="add mod">
          <ac:chgData name="Carson Parfitt" userId="94cac294-49e4-4642-b27a-f7dee2cde1be" providerId="ADAL" clId="{041784E3-A1D6-4BFA-87FF-BF6BEA0A29DA}" dt="2024-07-20T23:50:59.359" v="7793" actId="1076"/>
          <ac:picMkLst>
            <pc:docMk/>
            <pc:sldMk cId="239597884" sldId="318"/>
            <ac:picMk id="7" creationId="{49F5410A-4E5E-7235-A2A6-E8B94FFDAB69}"/>
          </ac:picMkLst>
        </pc:picChg>
      </pc:sldChg>
      <pc:sldChg chg="addSp modSp mod">
        <pc:chgData name="Carson Parfitt" userId="94cac294-49e4-4642-b27a-f7dee2cde1be" providerId="ADAL" clId="{041784E3-A1D6-4BFA-87FF-BF6BEA0A29DA}" dt="2024-07-20T23:52:36.499" v="7931" actId="1076"/>
        <pc:sldMkLst>
          <pc:docMk/>
          <pc:sldMk cId="232499080" sldId="319"/>
        </pc:sldMkLst>
        <pc:spChg chg="mod">
          <ac:chgData name="Carson Parfitt" userId="94cac294-49e4-4642-b27a-f7dee2cde1be" providerId="ADAL" clId="{041784E3-A1D6-4BFA-87FF-BF6BEA0A29DA}" dt="2024-07-20T23:52:27.342" v="7929" actId="14100"/>
          <ac:spMkLst>
            <pc:docMk/>
            <pc:sldMk cId="232499080" sldId="319"/>
            <ac:spMk id="5" creationId="{85D9F803-CDBC-C74C-AF1B-2B5937D1C241}"/>
          </ac:spMkLst>
        </pc:spChg>
        <pc:spChg chg="mod">
          <ac:chgData name="Carson Parfitt" userId="94cac294-49e4-4642-b27a-f7dee2cde1be" providerId="ADAL" clId="{041784E3-A1D6-4BFA-87FF-BF6BEA0A29DA}" dt="2024-07-20T23:51:38.414" v="7838" actId="20577"/>
          <ac:spMkLst>
            <pc:docMk/>
            <pc:sldMk cId="232499080" sldId="319"/>
            <ac:spMk id="8" creationId="{34C97452-C78A-4701-B8AB-ABFE63D5BEDE}"/>
          </ac:spMkLst>
        </pc:spChg>
        <pc:picChg chg="add mod">
          <ac:chgData name="Carson Parfitt" userId="94cac294-49e4-4642-b27a-f7dee2cde1be" providerId="ADAL" clId="{041784E3-A1D6-4BFA-87FF-BF6BEA0A29DA}" dt="2024-07-20T23:52:36.499" v="7931" actId="1076"/>
          <ac:picMkLst>
            <pc:docMk/>
            <pc:sldMk cId="232499080" sldId="319"/>
            <ac:picMk id="4" creationId="{183372E1-2E47-5362-2C6F-81B5FD65CCAD}"/>
          </ac:picMkLst>
        </pc:picChg>
      </pc:sldChg>
      <pc:sldChg chg="addSp modSp mod">
        <pc:chgData name="Carson Parfitt" userId="94cac294-49e4-4642-b27a-f7dee2cde1be" providerId="ADAL" clId="{041784E3-A1D6-4BFA-87FF-BF6BEA0A29DA}" dt="2024-07-21T00:03:32.554" v="8796" actId="1076"/>
        <pc:sldMkLst>
          <pc:docMk/>
          <pc:sldMk cId="3645034231" sldId="320"/>
        </pc:sldMkLst>
        <pc:spChg chg="mod">
          <ac:chgData name="Carson Parfitt" userId="94cac294-49e4-4642-b27a-f7dee2cde1be" providerId="ADAL" clId="{041784E3-A1D6-4BFA-87FF-BF6BEA0A29DA}" dt="2024-07-21T00:03:22.990" v="8793" actId="14100"/>
          <ac:spMkLst>
            <pc:docMk/>
            <pc:sldMk cId="3645034231" sldId="320"/>
            <ac:spMk id="5" creationId="{1B07C49E-AFFC-EC46-8930-E4D428F5F943}"/>
          </ac:spMkLst>
        </pc:spChg>
        <pc:picChg chg="add mod">
          <ac:chgData name="Carson Parfitt" userId="94cac294-49e4-4642-b27a-f7dee2cde1be" providerId="ADAL" clId="{041784E3-A1D6-4BFA-87FF-BF6BEA0A29DA}" dt="2024-07-21T00:03:32.554" v="8796" actId="1076"/>
          <ac:picMkLst>
            <pc:docMk/>
            <pc:sldMk cId="3645034231" sldId="320"/>
            <ac:picMk id="3" creationId="{AF45FCA1-BDB8-5B42-E26F-D9D2538B06B5}"/>
          </ac:picMkLst>
        </pc:picChg>
      </pc:sldChg>
      <pc:sldChg chg="addSp modSp mod">
        <pc:chgData name="Carson Parfitt" userId="94cac294-49e4-4642-b27a-f7dee2cde1be" providerId="ADAL" clId="{041784E3-A1D6-4BFA-87FF-BF6BEA0A29DA}" dt="2024-07-20T23:54:12.432" v="8150" actId="1076"/>
        <pc:sldMkLst>
          <pc:docMk/>
          <pc:sldMk cId="700132931" sldId="322"/>
        </pc:sldMkLst>
        <pc:spChg chg="mod">
          <ac:chgData name="Carson Parfitt" userId="94cac294-49e4-4642-b27a-f7dee2cde1be" providerId="ADAL" clId="{041784E3-A1D6-4BFA-87FF-BF6BEA0A29DA}" dt="2024-07-20T23:54:03.294" v="8148" actId="20577"/>
          <ac:spMkLst>
            <pc:docMk/>
            <pc:sldMk cId="700132931" sldId="322"/>
            <ac:spMk id="5" creationId="{85D9F803-CDBC-C74C-AF1B-2B5937D1C241}"/>
          </ac:spMkLst>
        </pc:spChg>
        <pc:spChg chg="mod">
          <ac:chgData name="Carson Parfitt" userId="94cac294-49e4-4642-b27a-f7dee2cde1be" providerId="ADAL" clId="{041784E3-A1D6-4BFA-87FF-BF6BEA0A29DA}" dt="2024-07-20T23:53:21.064" v="8021" actId="20577"/>
          <ac:spMkLst>
            <pc:docMk/>
            <pc:sldMk cId="700132931" sldId="322"/>
            <ac:spMk id="8" creationId="{9456A072-47A6-4424-9ABE-F398119040DD}"/>
          </ac:spMkLst>
        </pc:spChg>
        <pc:picChg chg="add mod">
          <ac:chgData name="Carson Parfitt" userId="94cac294-49e4-4642-b27a-f7dee2cde1be" providerId="ADAL" clId="{041784E3-A1D6-4BFA-87FF-BF6BEA0A29DA}" dt="2024-07-20T23:54:12.432" v="8150" actId="1076"/>
          <ac:picMkLst>
            <pc:docMk/>
            <pc:sldMk cId="700132931" sldId="322"/>
            <ac:picMk id="4" creationId="{FBAEF4D6-4998-27AC-AB67-253C25FFD9E1}"/>
          </ac:picMkLst>
        </pc:picChg>
      </pc:sldChg>
      <pc:sldChg chg="addSp modSp mod">
        <pc:chgData name="Carson Parfitt" userId="94cac294-49e4-4642-b27a-f7dee2cde1be" providerId="ADAL" clId="{041784E3-A1D6-4BFA-87FF-BF6BEA0A29DA}" dt="2024-07-20T23:55:41.162" v="8304" actId="1076"/>
        <pc:sldMkLst>
          <pc:docMk/>
          <pc:sldMk cId="1866160706" sldId="323"/>
        </pc:sldMkLst>
        <pc:spChg chg="mod">
          <ac:chgData name="Carson Parfitt" userId="94cac294-49e4-4642-b27a-f7dee2cde1be" providerId="ADAL" clId="{041784E3-A1D6-4BFA-87FF-BF6BEA0A29DA}" dt="2024-07-20T23:55:30.505" v="8302" actId="1076"/>
          <ac:spMkLst>
            <pc:docMk/>
            <pc:sldMk cId="1866160706" sldId="323"/>
            <ac:spMk id="5" creationId="{85D9F803-CDBC-C74C-AF1B-2B5937D1C241}"/>
          </ac:spMkLst>
        </pc:spChg>
        <pc:spChg chg="mod">
          <ac:chgData name="Carson Parfitt" userId="94cac294-49e4-4642-b27a-f7dee2cde1be" providerId="ADAL" clId="{041784E3-A1D6-4BFA-87FF-BF6BEA0A29DA}" dt="2024-07-20T23:54:53.243" v="8195" actId="313"/>
          <ac:spMkLst>
            <pc:docMk/>
            <pc:sldMk cId="1866160706" sldId="323"/>
            <ac:spMk id="8" creationId="{4EF94599-779E-457E-B57B-6063EBF7A840}"/>
          </ac:spMkLst>
        </pc:spChg>
        <pc:picChg chg="add mod">
          <ac:chgData name="Carson Parfitt" userId="94cac294-49e4-4642-b27a-f7dee2cde1be" providerId="ADAL" clId="{041784E3-A1D6-4BFA-87FF-BF6BEA0A29DA}" dt="2024-07-20T23:55:41.162" v="8304" actId="1076"/>
          <ac:picMkLst>
            <pc:docMk/>
            <pc:sldMk cId="1866160706" sldId="323"/>
            <ac:picMk id="4" creationId="{FA3D1723-4740-A6E9-A9AA-CE34268B55E7}"/>
          </ac:picMkLst>
        </pc:picChg>
      </pc:sldChg>
      <pc:sldChg chg="addSp modSp mod">
        <pc:chgData name="Carson Parfitt" userId="94cac294-49e4-4642-b27a-f7dee2cde1be" providerId="ADAL" clId="{041784E3-A1D6-4BFA-87FF-BF6BEA0A29DA}" dt="2024-07-21T00:01:37.149" v="8676" actId="1076"/>
        <pc:sldMkLst>
          <pc:docMk/>
          <pc:sldMk cId="252359608" sldId="324"/>
        </pc:sldMkLst>
        <pc:spChg chg="mod">
          <ac:chgData name="Carson Parfitt" userId="94cac294-49e4-4642-b27a-f7dee2cde1be" providerId="ADAL" clId="{041784E3-A1D6-4BFA-87FF-BF6BEA0A29DA}" dt="2024-07-21T00:00:49.680" v="8662" actId="14100"/>
          <ac:spMkLst>
            <pc:docMk/>
            <pc:sldMk cId="252359608" sldId="324"/>
            <ac:spMk id="5" creationId="{85D9F803-CDBC-C74C-AF1B-2B5937D1C241}"/>
          </ac:spMkLst>
        </pc:spChg>
        <pc:spChg chg="mod">
          <ac:chgData name="Carson Parfitt" userId="94cac294-49e4-4642-b27a-f7dee2cde1be" providerId="ADAL" clId="{041784E3-A1D6-4BFA-87FF-BF6BEA0A29DA}" dt="2024-07-20T23:56:15.701" v="8333" actId="20577"/>
          <ac:spMkLst>
            <pc:docMk/>
            <pc:sldMk cId="252359608" sldId="324"/>
            <ac:spMk id="12" creationId="{4D271BF5-BAA1-4CEB-A575-76A097FABBBA}"/>
          </ac:spMkLst>
        </pc:spChg>
        <pc:picChg chg="add mod">
          <ac:chgData name="Carson Parfitt" userId="94cac294-49e4-4642-b27a-f7dee2cde1be" providerId="ADAL" clId="{041784E3-A1D6-4BFA-87FF-BF6BEA0A29DA}" dt="2024-07-21T00:01:37.149" v="8676" actId="1076"/>
          <ac:picMkLst>
            <pc:docMk/>
            <pc:sldMk cId="252359608" sldId="324"/>
            <ac:picMk id="4" creationId="{F709CAB8-E9EA-BA11-4E3B-81F9912A11D6}"/>
          </ac:picMkLst>
        </pc:picChg>
        <pc:picChg chg="add mod">
          <ac:chgData name="Carson Parfitt" userId="94cac294-49e4-4642-b27a-f7dee2cde1be" providerId="ADAL" clId="{041784E3-A1D6-4BFA-87FF-BF6BEA0A29DA}" dt="2024-07-21T00:01:35.953" v="8675" actId="1076"/>
          <ac:picMkLst>
            <pc:docMk/>
            <pc:sldMk cId="252359608" sldId="324"/>
            <ac:picMk id="7" creationId="{EC6F2729-19C0-6B1D-3443-B314B2EE46D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8268D7-01DB-440C-9300-FBE4E3ED4AC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99CD42BF-C2AE-45D2-924A-9FCBB7C873A8}">
      <dgm:prSet phldrT="[Text]"/>
      <dgm:spPr/>
      <dgm:t>
        <a:bodyPr/>
        <a:lstStyle/>
        <a:p>
          <a:r>
            <a:rPr lang="en-US" dirty="0"/>
            <a:t>SpaceX REST API </a:t>
          </a:r>
        </a:p>
      </dgm:t>
    </dgm:pt>
    <dgm:pt modelId="{92DB25A4-D917-4A93-A5C0-7798F03C01B4}" type="parTrans" cxnId="{BA49DED0-22E9-4496-A286-034E9EE93C79}">
      <dgm:prSet/>
      <dgm:spPr/>
      <dgm:t>
        <a:bodyPr/>
        <a:lstStyle/>
        <a:p>
          <a:endParaRPr lang="en-US"/>
        </a:p>
      </dgm:t>
    </dgm:pt>
    <dgm:pt modelId="{F082FB4A-95DF-4AEC-990D-DB6C2B31C9EA}" type="sibTrans" cxnId="{BA49DED0-22E9-4496-A286-034E9EE93C79}">
      <dgm:prSet/>
      <dgm:spPr/>
      <dgm:t>
        <a:bodyPr/>
        <a:lstStyle/>
        <a:p>
          <a:endParaRPr lang="en-US"/>
        </a:p>
      </dgm:t>
    </dgm:pt>
    <dgm:pt modelId="{963380DE-A37D-4FFE-A087-930C3D440C75}">
      <dgm:prSet phldrT="[Text]"/>
      <dgm:spPr/>
      <dgm:t>
        <a:bodyPr/>
        <a:lstStyle/>
        <a:p>
          <a:r>
            <a:rPr lang="en-US" dirty="0"/>
            <a:t>Get request for SpaceX data using requests library </a:t>
          </a:r>
        </a:p>
      </dgm:t>
    </dgm:pt>
    <dgm:pt modelId="{D25100E1-CE5E-455E-82BB-E79C59116269}" type="parTrans" cxnId="{74830441-9C48-4614-B791-857C10D1A826}">
      <dgm:prSet/>
      <dgm:spPr/>
      <dgm:t>
        <a:bodyPr/>
        <a:lstStyle/>
        <a:p>
          <a:endParaRPr lang="en-US"/>
        </a:p>
      </dgm:t>
    </dgm:pt>
    <dgm:pt modelId="{0B2A623B-BDE6-4522-B809-28EEE2235DF2}" type="sibTrans" cxnId="{74830441-9C48-4614-B791-857C10D1A826}">
      <dgm:prSet/>
      <dgm:spPr/>
      <dgm:t>
        <a:bodyPr/>
        <a:lstStyle/>
        <a:p>
          <a:endParaRPr lang="en-US"/>
        </a:p>
      </dgm:t>
    </dgm:pt>
    <dgm:pt modelId="{B1E949E7-5207-4376-8DD7-35DBE1F27386}">
      <dgm:prSet phldrT="[Text]"/>
      <dgm:spPr/>
      <dgm:t>
        <a:bodyPr/>
        <a:lstStyle/>
        <a:p>
          <a:r>
            <a:rPr lang="en-US" dirty="0"/>
            <a:t>Receive data as .JSON file</a:t>
          </a:r>
        </a:p>
      </dgm:t>
    </dgm:pt>
    <dgm:pt modelId="{3B12AB21-97F4-440F-B521-260B7A003EC9}" type="parTrans" cxnId="{EE491C28-9A69-4708-A651-F1F804BF4FA2}">
      <dgm:prSet/>
      <dgm:spPr/>
      <dgm:t>
        <a:bodyPr/>
        <a:lstStyle/>
        <a:p>
          <a:endParaRPr lang="en-US"/>
        </a:p>
      </dgm:t>
    </dgm:pt>
    <dgm:pt modelId="{1A71D79E-76FE-4318-856E-4D989AC5ED2B}" type="sibTrans" cxnId="{EE491C28-9A69-4708-A651-F1F804BF4FA2}">
      <dgm:prSet/>
      <dgm:spPr/>
      <dgm:t>
        <a:bodyPr/>
        <a:lstStyle/>
        <a:p>
          <a:endParaRPr lang="en-US"/>
        </a:p>
      </dgm:t>
    </dgm:pt>
    <dgm:pt modelId="{BDA70DD3-8062-42CA-A93B-77BADED0B742}">
      <dgm:prSet/>
      <dgm:spPr/>
      <dgm:t>
        <a:bodyPr/>
        <a:lstStyle/>
        <a:p>
          <a:r>
            <a:rPr lang="en-US" dirty="0"/>
            <a:t>Convert .JSON into Pandas data frame</a:t>
          </a:r>
        </a:p>
      </dgm:t>
    </dgm:pt>
    <dgm:pt modelId="{DC32C421-8E1D-4F00-BCE1-611BBE1AD057}" type="parTrans" cxnId="{8709161C-22DB-48DE-803A-8B2121A43C07}">
      <dgm:prSet/>
      <dgm:spPr/>
      <dgm:t>
        <a:bodyPr/>
        <a:lstStyle/>
        <a:p>
          <a:endParaRPr lang="en-US"/>
        </a:p>
      </dgm:t>
    </dgm:pt>
    <dgm:pt modelId="{99F65632-3F6C-4302-B08A-E5BF7AE0A3A4}" type="sibTrans" cxnId="{8709161C-22DB-48DE-803A-8B2121A43C07}">
      <dgm:prSet/>
      <dgm:spPr/>
      <dgm:t>
        <a:bodyPr/>
        <a:lstStyle/>
        <a:p>
          <a:endParaRPr lang="en-US"/>
        </a:p>
      </dgm:t>
    </dgm:pt>
    <dgm:pt modelId="{1C236A73-C0A3-4266-8E14-2BA23960ECB4}">
      <dgm:prSet/>
      <dgm:spPr/>
      <dgm:t>
        <a:bodyPr/>
        <a:lstStyle/>
        <a:p>
          <a:r>
            <a:rPr lang="en-US" dirty="0"/>
            <a:t>Clean and check data </a:t>
          </a:r>
        </a:p>
      </dgm:t>
    </dgm:pt>
    <dgm:pt modelId="{17E69A33-08B5-4821-A44D-DC302E73417B}" type="parTrans" cxnId="{E5D59B6A-911F-4D9C-BBA4-8DB66103D7B0}">
      <dgm:prSet/>
      <dgm:spPr/>
      <dgm:t>
        <a:bodyPr/>
        <a:lstStyle/>
        <a:p>
          <a:endParaRPr lang="en-US"/>
        </a:p>
      </dgm:t>
    </dgm:pt>
    <dgm:pt modelId="{C08C45A9-86E8-4BDF-A808-C0B21328A5BF}" type="sibTrans" cxnId="{E5D59B6A-911F-4D9C-BBA4-8DB66103D7B0}">
      <dgm:prSet/>
      <dgm:spPr/>
      <dgm:t>
        <a:bodyPr/>
        <a:lstStyle/>
        <a:p>
          <a:endParaRPr lang="en-US"/>
        </a:p>
      </dgm:t>
    </dgm:pt>
    <dgm:pt modelId="{B41CAE71-B2FF-4E78-9E72-D0AD7AC61734}" type="pres">
      <dgm:prSet presAssocID="{658268D7-01DB-440C-9300-FBE4E3ED4ACC}" presName="Name0" presStyleCnt="0">
        <dgm:presLayoutVars>
          <dgm:dir/>
          <dgm:animLvl val="lvl"/>
          <dgm:resizeHandles val="exact"/>
        </dgm:presLayoutVars>
      </dgm:prSet>
      <dgm:spPr/>
    </dgm:pt>
    <dgm:pt modelId="{A93A1A48-A972-4FD8-A9E4-14CD7262512C}" type="pres">
      <dgm:prSet presAssocID="{99CD42BF-C2AE-45D2-924A-9FCBB7C873A8}" presName="parTxOnly" presStyleLbl="node1" presStyleIdx="0" presStyleCnt="5">
        <dgm:presLayoutVars>
          <dgm:chMax val="0"/>
          <dgm:chPref val="0"/>
          <dgm:bulletEnabled val="1"/>
        </dgm:presLayoutVars>
      </dgm:prSet>
      <dgm:spPr/>
    </dgm:pt>
    <dgm:pt modelId="{B7658189-2B06-4A45-8368-1032305789AF}" type="pres">
      <dgm:prSet presAssocID="{F082FB4A-95DF-4AEC-990D-DB6C2B31C9EA}" presName="parTxOnlySpace" presStyleCnt="0"/>
      <dgm:spPr/>
    </dgm:pt>
    <dgm:pt modelId="{68DC2E93-E027-4AA8-9D41-37B17E220DB3}" type="pres">
      <dgm:prSet presAssocID="{963380DE-A37D-4FFE-A087-930C3D440C75}" presName="parTxOnly" presStyleLbl="node1" presStyleIdx="1" presStyleCnt="5">
        <dgm:presLayoutVars>
          <dgm:chMax val="0"/>
          <dgm:chPref val="0"/>
          <dgm:bulletEnabled val="1"/>
        </dgm:presLayoutVars>
      </dgm:prSet>
      <dgm:spPr/>
    </dgm:pt>
    <dgm:pt modelId="{367FC83D-AE8D-4746-B74B-435F143BE175}" type="pres">
      <dgm:prSet presAssocID="{0B2A623B-BDE6-4522-B809-28EEE2235DF2}" presName="parTxOnlySpace" presStyleCnt="0"/>
      <dgm:spPr/>
    </dgm:pt>
    <dgm:pt modelId="{27D33D91-F372-45DB-A9BB-5D1574EC9BA4}" type="pres">
      <dgm:prSet presAssocID="{B1E949E7-5207-4376-8DD7-35DBE1F27386}" presName="parTxOnly" presStyleLbl="node1" presStyleIdx="2" presStyleCnt="5">
        <dgm:presLayoutVars>
          <dgm:chMax val="0"/>
          <dgm:chPref val="0"/>
          <dgm:bulletEnabled val="1"/>
        </dgm:presLayoutVars>
      </dgm:prSet>
      <dgm:spPr/>
    </dgm:pt>
    <dgm:pt modelId="{89CC9170-C4CD-4F2C-82F1-A99995CD3655}" type="pres">
      <dgm:prSet presAssocID="{1A71D79E-76FE-4318-856E-4D989AC5ED2B}" presName="parTxOnlySpace" presStyleCnt="0"/>
      <dgm:spPr/>
    </dgm:pt>
    <dgm:pt modelId="{7A5CA495-AE7F-41FF-B10E-8C6FAD32D57B}" type="pres">
      <dgm:prSet presAssocID="{BDA70DD3-8062-42CA-A93B-77BADED0B742}" presName="parTxOnly" presStyleLbl="node1" presStyleIdx="3" presStyleCnt="5">
        <dgm:presLayoutVars>
          <dgm:chMax val="0"/>
          <dgm:chPref val="0"/>
          <dgm:bulletEnabled val="1"/>
        </dgm:presLayoutVars>
      </dgm:prSet>
      <dgm:spPr/>
    </dgm:pt>
    <dgm:pt modelId="{8E5C3A44-35DE-4E07-A39D-C17C6ECAFFAD}" type="pres">
      <dgm:prSet presAssocID="{99F65632-3F6C-4302-B08A-E5BF7AE0A3A4}" presName="parTxOnlySpace" presStyleCnt="0"/>
      <dgm:spPr/>
    </dgm:pt>
    <dgm:pt modelId="{9BAA04F0-0E81-4AB2-8065-43A0927D9267}" type="pres">
      <dgm:prSet presAssocID="{1C236A73-C0A3-4266-8E14-2BA23960ECB4}" presName="parTxOnly" presStyleLbl="node1" presStyleIdx="4" presStyleCnt="5" custLinFactNeighborX="13723" custLinFactNeighborY="0">
        <dgm:presLayoutVars>
          <dgm:chMax val="0"/>
          <dgm:chPref val="0"/>
          <dgm:bulletEnabled val="1"/>
        </dgm:presLayoutVars>
      </dgm:prSet>
      <dgm:spPr/>
    </dgm:pt>
  </dgm:ptLst>
  <dgm:cxnLst>
    <dgm:cxn modelId="{60343107-A37A-4BF5-933B-52CF76862902}" type="presOf" srcId="{658268D7-01DB-440C-9300-FBE4E3ED4ACC}" destId="{B41CAE71-B2FF-4E78-9E72-D0AD7AC61734}" srcOrd="0" destOrd="0" presId="urn:microsoft.com/office/officeart/2005/8/layout/chevron1"/>
    <dgm:cxn modelId="{8709161C-22DB-48DE-803A-8B2121A43C07}" srcId="{658268D7-01DB-440C-9300-FBE4E3ED4ACC}" destId="{BDA70DD3-8062-42CA-A93B-77BADED0B742}" srcOrd="3" destOrd="0" parTransId="{DC32C421-8E1D-4F00-BCE1-611BBE1AD057}" sibTransId="{99F65632-3F6C-4302-B08A-E5BF7AE0A3A4}"/>
    <dgm:cxn modelId="{EE491C28-9A69-4708-A651-F1F804BF4FA2}" srcId="{658268D7-01DB-440C-9300-FBE4E3ED4ACC}" destId="{B1E949E7-5207-4376-8DD7-35DBE1F27386}" srcOrd="2" destOrd="0" parTransId="{3B12AB21-97F4-440F-B521-260B7A003EC9}" sibTransId="{1A71D79E-76FE-4318-856E-4D989AC5ED2B}"/>
    <dgm:cxn modelId="{74830441-9C48-4614-B791-857C10D1A826}" srcId="{658268D7-01DB-440C-9300-FBE4E3ED4ACC}" destId="{963380DE-A37D-4FFE-A087-930C3D440C75}" srcOrd="1" destOrd="0" parTransId="{D25100E1-CE5E-455E-82BB-E79C59116269}" sibTransId="{0B2A623B-BDE6-4522-B809-28EEE2235DF2}"/>
    <dgm:cxn modelId="{E5D59B6A-911F-4D9C-BBA4-8DB66103D7B0}" srcId="{658268D7-01DB-440C-9300-FBE4E3ED4ACC}" destId="{1C236A73-C0A3-4266-8E14-2BA23960ECB4}" srcOrd="4" destOrd="0" parTransId="{17E69A33-08B5-4821-A44D-DC302E73417B}" sibTransId="{C08C45A9-86E8-4BDF-A808-C0B21328A5BF}"/>
    <dgm:cxn modelId="{F7B7FF6C-6446-4B48-9E2A-850AF981FD66}" type="presOf" srcId="{1C236A73-C0A3-4266-8E14-2BA23960ECB4}" destId="{9BAA04F0-0E81-4AB2-8065-43A0927D9267}" srcOrd="0" destOrd="0" presId="urn:microsoft.com/office/officeart/2005/8/layout/chevron1"/>
    <dgm:cxn modelId="{922B9A59-35EA-4372-B82D-47FD242857E9}" type="presOf" srcId="{99CD42BF-C2AE-45D2-924A-9FCBB7C873A8}" destId="{A93A1A48-A972-4FD8-A9E4-14CD7262512C}" srcOrd="0" destOrd="0" presId="urn:microsoft.com/office/officeart/2005/8/layout/chevron1"/>
    <dgm:cxn modelId="{47CDC67F-ECED-4D4A-8139-5B326C7493CE}" type="presOf" srcId="{963380DE-A37D-4FFE-A087-930C3D440C75}" destId="{68DC2E93-E027-4AA8-9D41-37B17E220DB3}" srcOrd="0" destOrd="0" presId="urn:microsoft.com/office/officeart/2005/8/layout/chevron1"/>
    <dgm:cxn modelId="{1BDEA6A2-9E97-4A6C-BAAD-B7CAE7AF3743}" type="presOf" srcId="{B1E949E7-5207-4376-8DD7-35DBE1F27386}" destId="{27D33D91-F372-45DB-A9BB-5D1574EC9BA4}" srcOrd="0" destOrd="0" presId="urn:microsoft.com/office/officeart/2005/8/layout/chevron1"/>
    <dgm:cxn modelId="{C95B70C9-15D2-430A-B4A8-9C41A6A711DD}" type="presOf" srcId="{BDA70DD3-8062-42CA-A93B-77BADED0B742}" destId="{7A5CA495-AE7F-41FF-B10E-8C6FAD32D57B}" srcOrd="0" destOrd="0" presId="urn:microsoft.com/office/officeart/2005/8/layout/chevron1"/>
    <dgm:cxn modelId="{BA49DED0-22E9-4496-A286-034E9EE93C79}" srcId="{658268D7-01DB-440C-9300-FBE4E3ED4ACC}" destId="{99CD42BF-C2AE-45D2-924A-9FCBB7C873A8}" srcOrd="0" destOrd="0" parTransId="{92DB25A4-D917-4A93-A5C0-7798F03C01B4}" sibTransId="{F082FB4A-95DF-4AEC-990D-DB6C2B31C9EA}"/>
    <dgm:cxn modelId="{AFA8D555-3CA7-4897-A63B-E069D8CF939D}" type="presParOf" srcId="{B41CAE71-B2FF-4E78-9E72-D0AD7AC61734}" destId="{A93A1A48-A972-4FD8-A9E4-14CD7262512C}" srcOrd="0" destOrd="0" presId="urn:microsoft.com/office/officeart/2005/8/layout/chevron1"/>
    <dgm:cxn modelId="{6F529CBC-26D6-4175-A395-51BF32E045A1}" type="presParOf" srcId="{B41CAE71-B2FF-4E78-9E72-D0AD7AC61734}" destId="{B7658189-2B06-4A45-8368-1032305789AF}" srcOrd="1" destOrd="0" presId="urn:microsoft.com/office/officeart/2005/8/layout/chevron1"/>
    <dgm:cxn modelId="{F2A66F39-32FB-428A-8664-9B87E387208E}" type="presParOf" srcId="{B41CAE71-B2FF-4E78-9E72-D0AD7AC61734}" destId="{68DC2E93-E027-4AA8-9D41-37B17E220DB3}" srcOrd="2" destOrd="0" presId="urn:microsoft.com/office/officeart/2005/8/layout/chevron1"/>
    <dgm:cxn modelId="{08A05C67-A789-43B8-AC20-E17145827CD4}" type="presParOf" srcId="{B41CAE71-B2FF-4E78-9E72-D0AD7AC61734}" destId="{367FC83D-AE8D-4746-B74B-435F143BE175}" srcOrd="3" destOrd="0" presId="urn:microsoft.com/office/officeart/2005/8/layout/chevron1"/>
    <dgm:cxn modelId="{9E1C38A7-6741-4801-8FC7-2F8286B56E68}" type="presParOf" srcId="{B41CAE71-B2FF-4E78-9E72-D0AD7AC61734}" destId="{27D33D91-F372-45DB-A9BB-5D1574EC9BA4}" srcOrd="4" destOrd="0" presId="urn:microsoft.com/office/officeart/2005/8/layout/chevron1"/>
    <dgm:cxn modelId="{EA28BBC8-A347-4F29-A131-6AE0C0CFF45B}" type="presParOf" srcId="{B41CAE71-B2FF-4E78-9E72-D0AD7AC61734}" destId="{89CC9170-C4CD-4F2C-82F1-A99995CD3655}" srcOrd="5" destOrd="0" presId="urn:microsoft.com/office/officeart/2005/8/layout/chevron1"/>
    <dgm:cxn modelId="{0A2B5633-3638-40C1-8274-B50C71336735}" type="presParOf" srcId="{B41CAE71-B2FF-4E78-9E72-D0AD7AC61734}" destId="{7A5CA495-AE7F-41FF-B10E-8C6FAD32D57B}" srcOrd="6" destOrd="0" presId="urn:microsoft.com/office/officeart/2005/8/layout/chevron1"/>
    <dgm:cxn modelId="{ECF1F7C6-EAAA-46CF-ACEB-900F1753AC83}" type="presParOf" srcId="{B41CAE71-B2FF-4E78-9E72-D0AD7AC61734}" destId="{8E5C3A44-35DE-4E07-A39D-C17C6ECAFFAD}" srcOrd="7" destOrd="0" presId="urn:microsoft.com/office/officeart/2005/8/layout/chevron1"/>
    <dgm:cxn modelId="{3BDC3A41-9751-43DE-9E06-DFE0618DF7FA}" type="presParOf" srcId="{B41CAE71-B2FF-4E78-9E72-D0AD7AC61734}" destId="{9BAA04F0-0E81-4AB2-8065-43A0927D926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E420E4-A60E-41DE-B634-633EF95BCA6F}" type="doc">
      <dgm:prSet loTypeId="urn:microsoft.com/office/officeart/2005/8/layout/chevron1" loCatId="process" qsTypeId="urn:microsoft.com/office/officeart/2005/8/quickstyle/simple1" qsCatId="simple" csTypeId="urn:microsoft.com/office/officeart/2005/8/colors/accent1_2" csCatId="accent1" phldr="1"/>
      <dgm:spPr/>
    </dgm:pt>
    <dgm:pt modelId="{85A600AD-630B-4FCB-9293-178EFC090BFB}">
      <dgm:prSet phldrT="[Text]"/>
      <dgm:spPr/>
      <dgm:t>
        <a:bodyPr/>
        <a:lstStyle/>
        <a:p>
          <a:r>
            <a:rPr lang="en-US" dirty="0"/>
            <a:t>Web Scraping Falcon 9 launch records </a:t>
          </a:r>
        </a:p>
      </dgm:t>
    </dgm:pt>
    <dgm:pt modelId="{ECD986B8-C2E5-4201-B481-F659F0C961C5}" type="parTrans" cxnId="{F9B8144C-B151-47DC-8E71-A33C97F1F1FB}">
      <dgm:prSet/>
      <dgm:spPr/>
      <dgm:t>
        <a:bodyPr/>
        <a:lstStyle/>
        <a:p>
          <a:endParaRPr lang="en-US"/>
        </a:p>
      </dgm:t>
    </dgm:pt>
    <dgm:pt modelId="{16B7BF37-5E9A-4D67-B383-150964D542EB}" type="sibTrans" cxnId="{F9B8144C-B151-47DC-8E71-A33C97F1F1FB}">
      <dgm:prSet/>
      <dgm:spPr/>
      <dgm:t>
        <a:bodyPr/>
        <a:lstStyle/>
        <a:p>
          <a:endParaRPr lang="en-US"/>
        </a:p>
      </dgm:t>
    </dgm:pt>
    <dgm:pt modelId="{31FE7BBE-CD3A-4BDC-B6E0-C2FF2404469D}">
      <dgm:prSet phldrT="[Text]"/>
      <dgm:spPr/>
      <dgm:t>
        <a:bodyPr/>
        <a:lstStyle/>
        <a:p>
          <a:r>
            <a:rPr lang="en-US" dirty="0"/>
            <a:t>Use Beautiful Soup to web scrape HTML tables </a:t>
          </a:r>
        </a:p>
      </dgm:t>
    </dgm:pt>
    <dgm:pt modelId="{5AA4B976-47D4-4FBC-A841-40D729A1532C}" type="parTrans" cxnId="{C69B2154-F5C6-416B-BF61-2766423AA907}">
      <dgm:prSet/>
      <dgm:spPr/>
      <dgm:t>
        <a:bodyPr/>
        <a:lstStyle/>
        <a:p>
          <a:endParaRPr lang="en-US"/>
        </a:p>
      </dgm:t>
    </dgm:pt>
    <dgm:pt modelId="{5D9E89A8-35A1-44DC-843F-A1D1AFBE226C}" type="sibTrans" cxnId="{C69B2154-F5C6-416B-BF61-2766423AA907}">
      <dgm:prSet/>
      <dgm:spPr/>
      <dgm:t>
        <a:bodyPr/>
        <a:lstStyle/>
        <a:p>
          <a:endParaRPr lang="en-US"/>
        </a:p>
      </dgm:t>
    </dgm:pt>
    <dgm:pt modelId="{3103730E-4C34-477C-B064-15F0DAE00FC9}">
      <dgm:prSet phldrT="[Text]"/>
      <dgm:spPr/>
      <dgm:t>
        <a:bodyPr/>
        <a:lstStyle/>
        <a:p>
          <a:r>
            <a:rPr lang="en-US" dirty="0"/>
            <a:t>Extract HTML table </a:t>
          </a:r>
        </a:p>
      </dgm:t>
    </dgm:pt>
    <dgm:pt modelId="{97133694-0955-42F8-953A-12D6533F81CB}" type="parTrans" cxnId="{6766DEE6-26BA-48AD-B1FE-9EB15D4D050D}">
      <dgm:prSet/>
      <dgm:spPr/>
      <dgm:t>
        <a:bodyPr/>
        <a:lstStyle/>
        <a:p>
          <a:endParaRPr lang="en-US"/>
        </a:p>
      </dgm:t>
    </dgm:pt>
    <dgm:pt modelId="{338177B1-AE1D-46B1-8060-F0CA8FD01BEE}" type="sibTrans" cxnId="{6766DEE6-26BA-48AD-B1FE-9EB15D4D050D}">
      <dgm:prSet/>
      <dgm:spPr/>
      <dgm:t>
        <a:bodyPr/>
        <a:lstStyle/>
        <a:p>
          <a:endParaRPr lang="en-US"/>
        </a:p>
      </dgm:t>
    </dgm:pt>
    <dgm:pt modelId="{769FC8C4-D7AE-4258-9C74-D67F950DBABB}">
      <dgm:prSet/>
      <dgm:spPr/>
      <dgm:t>
        <a:bodyPr/>
        <a:lstStyle/>
        <a:p>
          <a:r>
            <a:rPr lang="en-US" dirty="0"/>
            <a:t>Parse data from tables</a:t>
          </a:r>
        </a:p>
      </dgm:t>
    </dgm:pt>
    <dgm:pt modelId="{A31DF01E-4CA0-47E3-ACF2-3678C9313D84}" type="parTrans" cxnId="{D8B6ECF1-BCE7-4276-A184-70F916A9B0BD}">
      <dgm:prSet/>
      <dgm:spPr/>
      <dgm:t>
        <a:bodyPr/>
        <a:lstStyle/>
        <a:p>
          <a:endParaRPr lang="en-US"/>
        </a:p>
      </dgm:t>
    </dgm:pt>
    <dgm:pt modelId="{7CD61EFA-693B-4B0E-BDA8-CB9C2FCA3F10}" type="sibTrans" cxnId="{D8B6ECF1-BCE7-4276-A184-70F916A9B0BD}">
      <dgm:prSet/>
      <dgm:spPr/>
      <dgm:t>
        <a:bodyPr/>
        <a:lstStyle/>
        <a:p>
          <a:endParaRPr lang="en-US"/>
        </a:p>
      </dgm:t>
    </dgm:pt>
    <dgm:pt modelId="{9314E8B4-2FB7-4E57-9358-98299787F082}">
      <dgm:prSet/>
      <dgm:spPr/>
      <dgm:t>
        <a:bodyPr/>
        <a:lstStyle/>
        <a:p>
          <a:r>
            <a:rPr lang="en-US" dirty="0"/>
            <a:t>Convert table into pandas data frame</a:t>
          </a:r>
        </a:p>
      </dgm:t>
    </dgm:pt>
    <dgm:pt modelId="{BEA96C53-C715-49FC-8B40-797B93DD5E3F}" type="parTrans" cxnId="{5839EEC8-A4FC-4C35-A872-058919F79594}">
      <dgm:prSet/>
      <dgm:spPr/>
      <dgm:t>
        <a:bodyPr/>
        <a:lstStyle/>
        <a:p>
          <a:endParaRPr lang="en-US"/>
        </a:p>
      </dgm:t>
    </dgm:pt>
    <dgm:pt modelId="{8290EEDC-4E49-4C70-ACEF-A8E40D7FC1DA}" type="sibTrans" cxnId="{5839EEC8-A4FC-4C35-A872-058919F79594}">
      <dgm:prSet/>
      <dgm:spPr/>
      <dgm:t>
        <a:bodyPr/>
        <a:lstStyle/>
        <a:p>
          <a:endParaRPr lang="en-US"/>
        </a:p>
      </dgm:t>
    </dgm:pt>
    <dgm:pt modelId="{B172AAB7-95B8-4361-9976-1CDE69797ACE}" type="pres">
      <dgm:prSet presAssocID="{11E420E4-A60E-41DE-B634-633EF95BCA6F}" presName="Name0" presStyleCnt="0">
        <dgm:presLayoutVars>
          <dgm:dir/>
          <dgm:animLvl val="lvl"/>
          <dgm:resizeHandles val="exact"/>
        </dgm:presLayoutVars>
      </dgm:prSet>
      <dgm:spPr/>
    </dgm:pt>
    <dgm:pt modelId="{D2103B3B-FE3E-47D6-9130-376A3C222A90}" type="pres">
      <dgm:prSet presAssocID="{85A600AD-630B-4FCB-9293-178EFC090BFB}" presName="parTxOnly" presStyleLbl="node1" presStyleIdx="0" presStyleCnt="5">
        <dgm:presLayoutVars>
          <dgm:chMax val="0"/>
          <dgm:chPref val="0"/>
          <dgm:bulletEnabled val="1"/>
        </dgm:presLayoutVars>
      </dgm:prSet>
      <dgm:spPr/>
    </dgm:pt>
    <dgm:pt modelId="{57236F0A-B627-42CB-B94B-55BB9C900437}" type="pres">
      <dgm:prSet presAssocID="{16B7BF37-5E9A-4D67-B383-150964D542EB}" presName="parTxOnlySpace" presStyleCnt="0"/>
      <dgm:spPr/>
    </dgm:pt>
    <dgm:pt modelId="{86583549-6829-4FE6-8D73-9D3FE63418FB}" type="pres">
      <dgm:prSet presAssocID="{31FE7BBE-CD3A-4BDC-B6E0-C2FF2404469D}" presName="parTxOnly" presStyleLbl="node1" presStyleIdx="1" presStyleCnt="5">
        <dgm:presLayoutVars>
          <dgm:chMax val="0"/>
          <dgm:chPref val="0"/>
          <dgm:bulletEnabled val="1"/>
        </dgm:presLayoutVars>
      </dgm:prSet>
      <dgm:spPr/>
    </dgm:pt>
    <dgm:pt modelId="{ECEE915F-B29F-4351-8F9C-D26DB53A28D7}" type="pres">
      <dgm:prSet presAssocID="{5D9E89A8-35A1-44DC-843F-A1D1AFBE226C}" presName="parTxOnlySpace" presStyleCnt="0"/>
      <dgm:spPr/>
    </dgm:pt>
    <dgm:pt modelId="{B2BC4035-7CBB-4880-8CF3-6C90B967999E}" type="pres">
      <dgm:prSet presAssocID="{3103730E-4C34-477C-B064-15F0DAE00FC9}" presName="parTxOnly" presStyleLbl="node1" presStyleIdx="2" presStyleCnt="5">
        <dgm:presLayoutVars>
          <dgm:chMax val="0"/>
          <dgm:chPref val="0"/>
          <dgm:bulletEnabled val="1"/>
        </dgm:presLayoutVars>
      </dgm:prSet>
      <dgm:spPr/>
    </dgm:pt>
    <dgm:pt modelId="{C446A687-C21D-4AE0-97F6-98BD5A88695D}" type="pres">
      <dgm:prSet presAssocID="{338177B1-AE1D-46B1-8060-F0CA8FD01BEE}" presName="parTxOnlySpace" presStyleCnt="0"/>
      <dgm:spPr/>
    </dgm:pt>
    <dgm:pt modelId="{5C1C10AD-88F9-4A5D-A7B6-83B0A36AFE39}" type="pres">
      <dgm:prSet presAssocID="{769FC8C4-D7AE-4258-9C74-D67F950DBABB}" presName="parTxOnly" presStyleLbl="node1" presStyleIdx="3" presStyleCnt="5">
        <dgm:presLayoutVars>
          <dgm:chMax val="0"/>
          <dgm:chPref val="0"/>
          <dgm:bulletEnabled val="1"/>
        </dgm:presLayoutVars>
      </dgm:prSet>
      <dgm:spPr/>
    </dgm:pt>
    <dgm:pt modelId="{01ECB2E3-D73C-4797-9F5C-DE44E2A4E5D8}" type="pres">
      <dgm:prSet presAssocID="{7CD61EFA-693B-4B0E-BDA8-CB9C2FCA3F10}" presName="parTxOnlySpace" presStyleCnt="0"/>
      <dgm:spPr/>
    </dgm:pt>
    <dgm:pt modelId="{6295201B-F7E5-49E6-AE10-07D7D118BAD7}" type="pres">
      <dgm:prSet presAssocID="{9314E8B4-2FB7-4E57-9358-98299787F082}" presName="parTxOnly" presStyleLbl="node1" presStyleIdx="4" presStyleCnt="5">
        <dgm:presLayoutVars>
          <dgm:chMax val="0"/>
          <dgm:chPref val="0"/>
          <dgm:bulletEnabled val="1"/>
        </dgm:presLayoutVars>
      </dgm:prSet>
      <dgm:spPr/>
    </dgm:pt>
  </dgm:ptLst>
  <dgm:cxnLst>
    <dgm:cxn modelId="{ADEF3132-E3EA-492E-BFCE-F293AF583AC1}" type="presOf" srcId="{85A600AD-630B-4FCB-9293-178EFC090BFB}" destId="{D2103B3B-FE3E-47D6-9130-376A3C222A90}" srcOrd="0" destOrd="0" presId="urn:microsoft.com/office/officeart/2005/8/layout/chevron1"/>
    <dgm:cxn modelId="{F9B8144C-B151-47DC-8E71-A33C97F1F1FB}" srcId="{11E420E4-A60E-41DE-B634-633EF95BCA6F}" destId="{85A600AD-630B-4FCB-9293-178EFC090BFB}" srcOrd="0" destOrd="0" parTransId="{ECD986B8-C2E5-4201-B481-F659F0C961C5}" sibTransId="{16B7BF37-5E9A-4D67-B383-150964D542EB}"/>
    <dgm:cxn modelId="{C69B2154-F5C6-416B-BF61-2766423AA907}" srcId="{11E420E4-A60E-41DE-B634-633EF95BCA6F}" destId="{31FE7BBE-CD3A-4BDC-B6E0-C2FF2404469D}" srcOrd="1" destOrd="0" parTransId="{5AA4B976-47D4-4FBC-A841-40D729A1532C}" sibTransId="{5D9E89A8-35A1-44DC-843F-A1D1AFBE226C}"/>
    <dgm:cxn modelId="{9CF1B988-CB30-4AC5-9245-68E01AC4F5D8}" type="presOf" srcId="{11E420E4-A60E-41DE-B634-633EF95BCA6F}" destId="{B172AAB7-95B8-4361-9976-1CDE69797ACE}" srcOrd="0" destOrd="0" presId="urn:microsoft.com/office/officeart/2005/8/layout/chevron1"/>
    <dgm:cxn modelId="{690C09AE-D149-4FBC-AAD7-4C1BC8B0A9BE}" type="presOf" srcId="{9314E8B4-2FB7-4E57-9358-98299787F082}" destId="{6295201B-F7E5-49E6-AE10-07D7D118BAD7}" srcOrd="0" destOrd="0" presId="urn:microsoft.com/office/officeart/2005/8/layout/chevron1"/>
    <dgm:cxn modelId="{CA8FEEC4-29EC-4B89-A680-3A9ACB89B13D}" type="presOf" srcId="{3103730E-4C34-477C-B064-15F0DAE00FC9}" destId="{B2BC4035-7CBB-4880-8CF3-6C90B967999E}" srcOrd="0" destOrd="0" presId="urn:microsoft.com/office/officeart/2005/8/layout/chevron1"/>
    <dgm:cxn modelId="{5839EEC8-A4FC-4C35-A872-058919F79594}" srcId="{11E420E4-A60E-41DE-B634-633EF95BCA6F}" destId="{9314E8B4-2FB7-4E57-9358-98299787F082}" srcOrd="4" destOrd="0" parTransId="{BEA96C53-C715-49FC-8B40-797B93DD5E3F}" sibTransId="{8290EEDC-4E49-4C70-ACEF-A8E40D7FC1DA}"/>
    <dgm:cxn modelId="{9C5604D9-20A1-42FE-B620-71086FBC3B98}" type="presOf" srcId="{31FE7BBE-CD3A-4BDC-B6E0-C2FF2404469D}" destId="{86583549-6829-4FE6-8D73-9D3FE63418FB}" srcOrd="0" destOrd="0" presId="urn:microsoft.com/office/officeart/2005/8/layout/chevron1"/>
    <dgm:cxn modelId="{6766DEE6-26BA-48AD-B1FE-9EB15D4D050D}" srcId="{11E420E4-A60E-41DE-B634-633EF95BCA6F}" destId="{3103730E-4C34-477C-B064-15F0DAE00FC9}" srcOrd="2" destOrd="0" parTransId="{97133694-0955-42F8-953A-12D6533F81CB}" sibTransId="{338177B1-AE1D-46B1-8060-F0CA8FD01BEE}"/>
    <dgm:cxn modelId="{D8B6ECF1-BCE7-4276-A184-70F916A9B0BD}" srcId="{11E420E4-A60E-41DE-B634-633EF95BCA6F}" destId="{769FC8C4-D7AE-4258-9C74-D67F950DBABB}" srcOrd="3" destOrd="0" parTransId="{A31DF01E-4CA0-47E3-ACF2-3678C9313D84}" sibTransId="{7CD61EFA-693B-4B0E-BDA8-CB9C2FCA3F10}"/>
    <dgm:cxn modelId="{6212FDF6-B0FD-4B0A-A100-FCF0E2056002}" type="presOf" srcId="{769FC8C4-D7AE-4258-9C74-D67F950DBABB}" destId="{5C1C10AD-88F9-4A5D-A7B6-83B0A36AFE39}" srcOrd="0" destOrd="0" presId="urn:microsoft.com/office/officeart/2005/8/layout/chevron1"/>
    <dgm:cxn modelId="{C83C20D5-237E-4024-A05C-684A717C95A5}" type="presParOf" srcId="{B172AAB7-95B8-4361-9976-1CDE69797ACE}" destId="{D2103B3B-FE3E-47D6-9130-376A3C222A90}" srcOrd="0" destOrd="0" presId="urn:microsoft.com/office/officeart/2005/8/layout/chevron1"/>
    <dgm:cxn modelId="{EF574E7B-110D-4A5B-8E93-E209E0A78B2A}" type="presParOf" srcId="{B172AAB7-95B8-4361-9976-1CDE69797ACE}" destId="{57236F0A-B627-42CB-B94B-55BB9C900437}" srcOrd="1" destOrd="0" presId="urn:microsoft.com/office/officeart/2005/8/layout/chevron1"/>
    <dgm:cxn modelId="{339A3033-03A0-4D3A-BD07-9C83BA7514EF}" type="presParOf" srcId="{B172AAB7-95B8-4361-9976-1CDE69797ACE}" destId="{86583549-6829-4FE6-8D73-9D3FE63418FB}" srcOrd="2" destOrd="0" presId="urn:microsoft.com/office/officeart/2005/8/layout/chevron1"/>
    <dgm:cxn modelId="{617CB13C-86B2-4A8A-93D8-B8719FD30331}" type="presParOf" srcId="{B172AAB7-95B8-4361-9976-1CDE69797ACE}" destId="{ECEE915F-B29F-4351-8F9C-D26DB53A28D7}" srcOrd="3" destOrd="0" presId="urn:microsoft.com/office/officeart/2005/8/layout/chevron1"/>
    <dgm:cxn modelId="{CB577666-B187-40D5-AB3F-846549C77DFC}" type="presParOf" srcId="{B172AAB7-95B8-4361-9976-1CDE69797ACE}" destId="{B2BC4035-7CBB-4880-8CF3-6C90B967999E}" srcOrd="4" destOrd="0" presId="urn:microsoft.com/office/officeart/2005/8/layout/chevron1"/>
    <dgm:cxn modelId="{541CA1B3-EE7B-4308-8A6C-281E8E18DAA3}" type="presParOf" srcId="{B172AAB7-95B8-4361-9976-1CDE69797ACE}" destId="{C446A687-C21D-4AE0-97F6-98BD5A88695D}" srcOrd="5" destOrd="0" presId="urn:microsoft.com/office/officeart/2005/8/layout/chevron1"/>
    <dgm:cxn modelId="{E6573FF7-FF39-4106-A412-CA34224B28C2}" type="presParOf" srcId="{B172AAB7-95B8-4361-9976-1CDE69797ACE}" destId="{5C1C10AD-88F9-4A5D-A7B6-83B0A36AFE39}" srcOrd="6" destOrd="0" presId="urn:microsoft.com/office/officeart/2005/8/layout/chevron1"/>
    <dgm:cxn modelId="{BD7E1E5D-A389-4D7D-A39D-A0F543C6985E}" type="presParOf" srcId="{B172AAB7-95B8-4361-9976-1CDE69797ACE}" destId="{01ECB2E3-D73C-4797-9F5C-DE44E2A4E5D8}" srcOrd="7" destOrd="0" presId="urn:microsoft.com/office/officeart/2005/8/layout/chevron1"/>
    <dgm:cxn modelId="{E9F5870A-B051-488C-ADE1-E8DF14E5512C}" type="presParOf" srcId="{B172AAB7-95B8-4361-9976-1CDE69797ACE}" destId="{6295201B-F7E5-49E6-AE10-07D7D118BAD7}"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3CE1D4-C0D2-4400-8E77-342AA230B78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BA42341-2377-4120-9FC9-81F555B84FA2}">
      <dgm:prSet phldrT="[Text]"/>
      <dgm:spPr/>
      <dgm:t>
        <a:bodyPr/>
        <a:lstStyle/>
        <a:p>
          <a:r>
            <a:rPr lang="en-US" dirty="0"/>
            <a:t>SpaceX REST API</a:t>
          </a:r>
        </a:p>
      </dgm:t>
    </dgm:pt>
    <dgm:pt modelId="{1B97EF35-6B05-49DC-AF41-FA4DE9F23DCC}" type="parTrans" cxnId="{1D7938FF-07C8-4465-952F-22785D031FB8}">
      <dgm:prSet/>
      <dgm:spPr/>
      <dgm:t>
        <a:bodyPr/>
        <a:lstStyle/>
        <a:p>
          <a:endParaRPr lang="en-US"/>
        </a:p>
      </dgm:t>
    </dgm:pt>
    <dgm:pt modelId="{5FE6A4CC-6E0A-42A8-BCD5-F86760E34243}" type="sibTrans" cxnId="{1D7938FF-07C8-4465-952F-22785D031FB8}">
      <dgm:prSet/>
      <dgm:spPr/>
      <dgm:t>
        <a:bodyPr/>
        <a:lstStyle/>
        <a:p>
          <a:endParaRPr lang="en-US"/>
        </a:p>
      </dgm:t>
    </dgm:pt>
    <dgm:pt modelId="{666BC653-4010-4905-BAB8-222DD2834CCD}">
      <dgm:prSet phldrT="[Text]"/>
      <dgm:spPr/>
      <dgm:t>
        <a:bodyPr/>
        <a:lstStyle/>
        <a:p>
          <a:r>
            <a:rPr lang="en-US" dirty="0"/>
            <a:t>Get request for SpaceX data using requests library </a:t>
          </a:r>
        </a:p>
      </dgm:t>
    </dgm:pt>
    <dgm:pt modelId="{E0DF3D90-D777-403D-B4A0-EC66F77AC935}" type="parTrans" cxnId="{E5703740-F05A-4781-9F2D-01A96A5D0ADF}">
      <dgm:prSet/>
      <dgm:spPr/>
      <dgm:t>
        <a:bodyPr/>
        <a:lstStyle/>
        <a:p>
          <a:endParaRPr lang="en-US"/>
        </a:p>
      </dgm:t>
    </dgm:pt>
    <dgm:pt modelId="{0D500526-0824-49F5-8D7D-10898D71DEE3}" type="sibTrans" cxnId="{E5703740-F05A-4781-9F2D-01A96A5D0ADF}">
      <dgm:prSet/>
      <dgm:spPr/>
      <dgm:t>
        <a:bodyPr/>
        <a:lstStyle/>
        <a:p>
          <a:endParaRPr lang="en-US"/>
        </a:p>
      </dgm:t>
    </dgm:pt>
    <dgm:pt modelId="{8C0F9696-E414-425E-AD0D-04040B840EB3}">
      <dgm:prSet phldrT="[Text]"/>
      <dgm:spPr/>
      <dgm:t>
        <a:bodyPr/>
        <a:lstStyle/>
        <a:p>
          <a:r>
            <a:rPr lang="en-US" dirty="0"/>
            <a:t>Extract info about:</a:t>
          </a:r>
        </a:p>
        <a:p>
          <a:r>
            <a:rPr lang="en-US" dirty="0"/>
            <a:t>Booster name </a:t>
          </a:r>
        </a:p>
        <a:p>
          <a:r>
            <a:rPr lang="en-US" dirty="0"/>
            <a:t>Launch site</a:t>
          </a:r>
        </a:p>
        <a:p>
          <a:r>
            <a:rPr lang="en-US" dirty="0"/>
            <a:t>Payload mass</a:t>
          </a:r>
        </a:p>
        <a:p>
          <a:r>
            <a:rPr lang="en-US" dirty="0"/>
            <a:t>Landing site</a:t>
          </a:r>
        </a:p>
      </dgm:t>
    </dgm:pt>
    <dgm:pt modelId="{16106F32-C82F-43A4-BE77-A55F899670C7}" type="parTrans" cxnId="{751DF3B4-EFD9-421D-AE10-2DCB5EEC4367}">
      <dgm:prSet/>
      <dgm:spPr/>
      <dgm:t>
        <a:bodyPr/>
        <a:lstStyle/>
        <a:p>
          <a:endParaRPr lang="en-US"/>
        </a:p>
      </dgm:t>
    </dgm:pt>
    <dgm:pt modelId="{F4BCE934-AD1A-43E4-BAAC-DBD583AFA4BC}" type="sibTrans" cxnId="{751DF3B4-EFD9-421D-AE10-2DCB5EEC4367}">
      <dgm:prSet/>
      <dgm:spPr/>
      <dgm:t>
        <a:bodyPr/>
        <a:lstStyle/>
        <a:p>
          <a:endParaRPr lang="en-US"/>
        </a:p>
      </dgm:t>
    </dgm:pt>
    <dgm:pt modelId="{D98529A7-3D24-4705-9D18-2FAA4BF400EE}">
      <dgm:prSet phldrT="[Text]"/>
      <dgm:spPr/>
      <dgm:t>
        <a:bodyPr/>
        <a:lstStyle/>
        <a:p>
          <a:r>
            <a:rPr lang="en-US" dirty="0"/>
            <a:t>Get historical launch data as .JSON</a:t>
          </a:r>
        </a:p>
      </dgm:t>
    </dgm:pt>
    <dgm:pt modelId="{E9431DF4-9EAD-4F16-B130-5B557E214C85}" type="parTrans" cxnId="{0C2E98A0-ACC0-4E5D-85E6-B690677A9561}">
      <dgm:prSet/>
      <dgm:spPr/>
      <dgm:t>
        <a:bodyPr/>
        <a:lstStyle/>
        <a:p>
          <a:endParaRPr lang="en-US"/>
        </a:p>
      </dgm:t>
    </dgm:pt>
    <dgm:pt modelId="{BC143BB0-0CF3-4EEB-8899-EDB54188011A}" type="sibTrans" cxnId="{0C2E98A0-ACC0-4E5D-85E6-B690677A9561}">
      <dgm:prSet/>
      <dgm:spPr/>
      <dgm:t>
        <a:bodyPr/>
        <a:lstStyle/>
        <a:p>
          <a:endParaRPr lang="en-US"/>
        </a:p>
      </dgm:t>
    </dgm:pt>
    <dgm:pt modelId="{A1F6E0AC-2C7A-4135-B7FF-2A2181B030F1}">
      <dgm:prSet phldrT="[Text]"/>
      <dgm:spPr/>
      <dgm:t>
        <a:bodyPr/>
        <a:lstStyle/>
        <a:p>
          <a:r>
            <a:rPr lang="en-US" dirty="0"/>
            <a:t>Convert .JSON into pandas data frame</a:t>
          </a:r>
        </a:p>
      </dgm:t>
    </dgm:pt>
    <dgm:pt modelId="{07B5B3F4-7435-420B-AC4F-2FC4F37D089C}" type="parTrans" cxnId="{CE81263B-90D4-4C8A-8892-6519BA666B8A}">
      <dgm:prSet/>
      <dgm:spPr/>
      <dgm:t>
        <a:bodyPr/>
        <a:lstStyle/>
        <a:p>
          <a:endParaRPr lang="en-US"/>
        </a:p>
      </dgm:t>
    </dgm:pt>
    <dgm:pt modelId="{95C63B5F-EE42-44E9-8C5A-73E3D4906B65}" type="sibTrans" cxnId="{CE81263B-90D4-4C8A-8892-6519BA666B8A}">
      <dgm:prSet/>
      <dgm:spPr/>
      <dgm:t>
        <a:bodyPr/>
        <a:lstStyle/>
        <a:p>
          <a:endParaRPr lang="en-US"/>
        </a:p>
      </dgm:t>
    </dgm:pt>
    <dgm:pt modelId="{CE375B4D-629F-4AF9-AE29-923113B40262}">
      <dgm:prSet/>
      <dgm:spPr/>
      <dgm:t>
        <a:bodyPr/>
        <a:lstStyle/>
        <a:p>
          <a:r>
            <a:rPr lang="en-US" dirty="0"/>
            <a:t>Filter data frame to only include Falcon 9 launches</a:t>
          </a:r>
        </a:p>
      </dgm:t>
    </dgm:pt>
    <dgm:pt modelId="{6FD42AF2-FAA4-40DE-BC4F-B651FBD8AA60}" type="parTrans" cxnId="{266BFD62-2526-482C-BA81-F43158A5E991}">
      <dgm:prSet/>
      <dgm:spPr/>
      <dgm:t>
        <a:bodyPr/>
        <a:lstStyle/>
        <a:p>
          <a:endParaRPr lang="en-US"/>
        </a:p>
      </dgm:t>
    </dgm:pt>
    <dgm:pt modelId="{7C419707-5145-44F9-B5BA-C51DCC7B17BE}" type="sibTrans" cxnId="{266BFD62-2526-482C-BA81-F43158A5E991}">
      <dgm:prSet/>
      <dgm:spPr/>
      <dgm:t>
        <a:bodyPr/>
        <a:lstStyle/>
        <a:p>
          <a:endParaRPr lang="en-US"/>
        </a:p>
      </dgm:t>
    </dgm:pt>
    <dgm:pt modelId="{FF29F294-3307-489E-8D69-58CBD23B04BA}">
      <dgm:prSet/>
      <dgm:spPr/>
      <dgm:t>
        <a:bodyPr/>
        <a:lstStyle/>
        <a:p>
          <a:r>
            <a:rPr lang="en-US" dirty="0"/>
            <a:t>Address missing values </a:t>
          </a:r>
        </a:p>
      </dgm:t>
    </dgm:pt>
    <dgm:pt modelId="{134C4BAA-A16C-4A4A-BDE1-18FEB3EBC0E4}" type="parTrans" cxnId="{64402CA9-5D3B-4662-92D8-0FEE9B0AECCF}">
      <dgm:prSet/>
      <dgm:spPr/>
      <dgm:t>
        <a:bodyPr/>
        <a:lstStyle/>
        <a:p>
          <a:endParaRPr lang="en-US"/>
        </a:p>
      </dgm:t>
    </dgm:pt>
    <dgm:pt modelId="{F0E77FA6-F47D-4C75-8C8A-7CE239B809BD}" type="sibTrans" cxnId="{64402CA9-5D3B-4662-92D8-0FEE9B0AECCF}">
      <dgm:prSet/>
      <dgm:spPr/>
      <dgm:t>
        <a:bodyPr/>
        <a:lstStyle/>
        <a:p>
          <a:endParaRPr lang="en-US"/>
        </a:p>
      </dgm:t>
    </dgm:pt>
    <dgm:pt modelId="{68FAB57B-449A-4713-9A29-3CE5CF1CCFB4}">
      <dgm:prSet/>
      <dgm:spPr/>
      <dgm:t>
        <a:bodyPr/>
        <a:lstStyle/>
        <a:p>
          <a:r>
            <a:rPr lang="en-US" dirty="0"/>
            <a:t>Complete data wrangling  </a:t>
          </a:r>
        </a:p>
      </dgm:t>
    </dgm:pt>
    <dgm:pt modelId="{9F21F181-FB91-4765-978B-9EBABC3C5753}" type="parTrans" cxnId="{A2039C25-EAB0-4AF5-B342-49FA2703C997}">
      <dgm:prSet/>
      <dgm:spPr/>
      <dgm:t>
        <a:bodyPr/>
        <a:lstStyle/>
        <a:p>
          <a:endParaRPr lang="en-US"/>
        </a:p>
      </dgm:t>
    </dgm:pt>
    <dgm:pt modelId="{91A778AD-D86C-484C-AF77-30FFB9738778}" type="sibTrans" cxnId="{A2039C25-EAB0-4AF5-B342-49FA2703C997}">
      <dgm:prSet/>
      <dgm:spPr/>
      <dgm:t>
        <a:bodyPr/>
        <a:lstStyle/>
        <a:p>
          <a:endParaRPr lang="en-US"/>
        </a:p>
      </dgm:t>
    </dgm:pt>
    <dgm:pt modelId="{0A38F9BE-9562-4ABB-8160-F68428A811F1}" type="pres">
      <dgm:prSet presAssocID="{BC3CE1D4-C0D2-4400-8E77-342AA230B78B}" presName="diagram" presStyleCnt="0">
        <dgm:presLayoutVars>
          <dgm:dir/>
          <dgm:resizeHandles val="exact"/>
        </dgm:presLayoutVars>
      </dgm:prSet>
      <dgm:spPr/>
    </dgm:pt>
    <dgm:pt modelId="{2E78CE29-2F48-40BE-8B50-943FE4FB5AEF}" type="pres">
      <dgm:prSet presAssocID="{EBA42341-2377-4120-9FC9-81F555B84FA2}" presName="node" presStyleLbl="node1" presStyleIdx="0" presStyleCnt="8">
        <dgm:presLayoutVars>
          <dgm:bulletEnabled val="1"/>
        </dgm:presLayoutVars>
      </dgm:prSet>
      <dgm:spPr/>
    </dgm:pt>
    <dgm:pt modelId="{5DF39F70-37C4-4AA8-AFF4-FBE625031AA8}" type="pres">
      <dgm:prSet presAssocID="{5FE6A4CC-6E0A-42A8-BCD5-F86760E34243}" presName="sibTrans" presStyleLbl="sibTrans2D1" presStyleIdx="0" presStyleCnt="7"/>
      <dgm:spPr/>
    </dgm:pt>
    <dgm:pt modelId="{D0EFE4DD-7151-48F8-BF4B-8FAFFFF5AB3C}" type="pres">
      <dgm:prSet presAssocID="{5FE6A4CC-6E0A-42A8-BCD5-F86760E34243}" presName="connectorText" presStyleLbl="sibTrans2D1" presStyleIdx="0" presStyleCnt="7"/>
      <dgm:spPr/>
    </dgm:pt>
    <dgm:pt modelId="{EC4E93C0-8E7A-4562-BBAA-86716664D01F}" type="pres">
      <dgm:prSet presAssocID="{666BC653-4010-4905-BAB8-222DD2834CCD}" presName="node" presStyleLbl="node1" presStyleIdx="1" presStyleCnt="8">
        <dgm:presLayoutVars>
          <dgm:bulletEnabled val="1"/>
        </dgm:presLayoutVars>
      </dgm:prSet>
      <dgm:spPr/>
    </dgm:pt>
    <dgm:pt modelId="{77762C98-769C-41A0-8A98-8C07A41B26E1}" type="pres">
      <dgm:prSet presAssocID="{0D500526-0824-49F5-8D7D-10898D71DEE3}" presName="sibTrans" presStyleLbl="sibTrans2D1" presStyleIdx="1" presStyleCnt="7"/>
      <dgm:spPr/>
    </dgm:pt>
    <dgm:pt modelId="{2DDD10C5-159D-437D-9231-7D984F9D539D}" type="pres">
      <dgm:prSet presAssocID="{0D500526-0824-49F5-8D7D-10898D71DEE3}" presName="connectorText" presStyleLbl="sibTrans2D1" presStyleIdx="1" presStyleCnt="7"/>
      <dgm:spPr/>
    </dgm:pt>
    <dgm:pt modelId="{09CE1703-EB6B-4C04-845F-1D5F41C2F1E0}" type="pres">
      <dgm:prSet presAssocID="{8C0F9696-E414-425E-AD0D-04040B840EB3}" presName="node" presStyleLbl="node1" presStyleIdx="2" presStyleCnt="8">
        <dgm:presLayoutVars>
          <dgm:bulletEnabled val="1"/>
        </dgm:presLayoutVars>
      </dgm:prSet>
      <dgm:spPr/>
    </dgm:pt>
    <dgm:pt modelId="{316A80F0-CC84-4FA2-88FD-D7FE9F294FC8}" type="pres">
      <dgm:prSet presAssocID="{F4BCE934-AD1A-43E4-BAAC-DBD583AFA4BC}" presName="sibTrans" presStyleLbl="sibTrans2D1" presStyleIdx="2" presStyleCnt="7"/>
      <dgm:spPr/>
    </dgm:pt>
    <dgm:pt modelId="{90707A35-6C26-488B-8FA0-1957DD72326E}" type="pres">
      <dgm:prSet presAssocID="{F4BCE934-AD1A-43E4-BAAC-DBD583AFA4BC}" presName="connectorText" presStyleLbl="sibTrans2D1" presStyleIdx="2" presStyleCnt="7"/>
      <dgm:spPr/>
    </dgm:pt>
    <dgm:pt modelId="{9AB75D9E-CDB6-4DAB-B620-117670591DC1}" type="pres">
      <dgm:prSet presAssocID="{D98529A7-3D24-4705-9D18-2FAA4BF400EE}" presName="node" presStyleLbl="node1" presStyleIdx="3" presStyleCnt="8">
        <dgm:presLayoutVars>
          <dgm:bulletEnabled val="1"/>
        </dgm:presLayoutVars>
      </dgm:prSet>
      <dgm:spPr/>
    </dgm:pt>
    <dgm:pt modelId="{0E90970A-25C2-4CE3-866A-EFAF82CA4FD6}" type="pres">
      <dgm:prSet presAssocID="{BC143BB0-0CF3-4EEB-8899-EDB54188011A}" presName="sibTrans" presStyleLbl="sibTrans2D1" presStyleIdx="3" presStyleCnt="7"/>
      <dgm:spPr/>
    </dgm:pt>
    <dgm:pt modelId="{73C91BF9-B494-43C9-86AB-44C6F38E99CD}" type="pres">
      <dgm:prSet presAssocID="{BC143BB0-0CF3-4EEB-8899-EDB54188011A}" presName="connectorText" presStyleLbl="sibTrans2D1" presStyleIdx="3" presStyleCnt="7"/>
      <dgm:spPr/>
    </dgm:pt>
    <dgm:pt modelId="{E43ACF6C-5CE2-49B7-8998-44924579AB1B}" type="pres">
      <dgm:prSet presAssocID="{A1F6E0AC-2C7A-4135-B7FF-2A2181B030F1}" presName="node" presStyleLbl="node1" presStyleIdx="4" presStyleCnt="8">
        <dgm:presLayoutVars>
          <dgm:bulletEnabled val="1"/>
        </dgm:presLayoutVars>
      </dgm:prSet>
      <dgm:spPr/>
    </dgm:pt>
    <dgm:pt modelId="{E3F000AF-5AED-4A0E-BC2C-930172B39418}" type="pres">
      <dgm:prSet presAssocID="{95C63B5F-EE42-44E9-8C5A-73E3D4906B65}" presName="sibTrans" presStyleLbl="sibTrans2D1" presStyleIdx="4" presStyleCnt="7"/>
      <dgm:spPr/>
    </dgm:pt>
    <dgm:pt modelId="{57FFF084-AA07-438E-A0FD-823D3CB5E0C5}" type="pres">
      <dgm:prSet presAssocID="{95C63B5F-EE42-44E9-8C5A-73E3D4906B65}" presName="connectorText" presStyleLbl="sibTrans2D1" presStyleIdx="4" presStyleCnt="7"/>
      <dgm:spPr/>
    </dgm:pt>
    <dgm:pt modelId="{08AF03D9-1F44-426A-BC7C-80F8FA943961}" type="pres">
      <dgm:prSet presAssocID="{CE375B4D-629F-4AF9-AE29-923113B40262}" presName="node" presStyleLbl="node1" presStyleIdx="5" presStyleCnt="8">
        <dgm:presLayoutVars>
          <dgm:bulletEnabled val="1"/>
        </dgm:presLayoutVars>
      </dgm:prSet>
      <dgm:spPr/>
    </dgm:pt>
    <dgm:pt modelId="{31DE2AA1-D2E4-4D05-A79C-269051109814}" type="pres">
      <dgm:prSet presAssocID="{7C419707-5145-44F9-B5BA-C51DCC7B17BE}" presName="sibTrans" presStyleLbl="sibTrans2D1" presStyleIdx="5" presStyleCnt="7"/>
      <dgm:spPr/>
    </dgm:pt>
    <dgm:pt modelId="{C2863407-FE03-456E-AB62-1C65BF121BE0}" type="pres">
      <dgm:prSet presAssocID="{7C419707-5145-44F9-B5BA-C51DCC7B17BE}" presName="connectorText" presStyleLbl="sibTrans2D1" presStyleIdx="5" presStyleCnt="7"/>
      <dgm:spPr/>
    </dgm:pt>
    <dgm:pt modelId="{DC593C91-4730-43F7-9B7D-22C49B4E41D3}" type="pres">
      <dgm:prSet presAssocID="{FF29F294-3307-489E-8D69-58CBD23B04BA}" presName="node" presStyleLbl="node1" presStyleIdx="6" presStyleCnt="8">
        <dgm:presLayoutVars>
          <dgm:bulletEnabled val="1"/>
        </dgm:presLayoutVars>
      </dgm:prSet>
      <dgm:spPr/>
    </dgm:pt>
    <dgm:pt modelId="{F1670C31-72A5-42F5-9D06-A42C6F3B77C9}" type="pres">
      <dgm:prSet presAssocID="{F0E77FA6-F47D-4C75-8C8A-7CE239B809BD}" presName="sibTrans" presStyleLbl="sibTrans2D1" presStyleIdx="6" presStyleCnt="7"/>
      <dgm:spPr/>
    </dgm:pt>
    <dgm:pt modelId="{0B28F8D8-5F23-481E-99BE-84177CCBC675}" type="pres">
      <dgm:prSet presAssocID="{F0E77FA6-F47D-4C75-8C8A-7CE239B809BD}" presName="connectorText" presStyleLbl="sibTrans2D1" presStyleIdx="6" presStyleCnt="7"/>
      <dgm:spPr/>
    </dgm:pt>
    <dgm:pt modelId="{E251F7CD-D26E-4262-9ABC-3A53BD0842A6}" type="pres">
      <dgm:prSet presAssocID="{68FAB57B-449A-4713-9A29-3CE5CF1CCFB4}" presName="node" presStyleLbl="node1" presStyleIdx="7" presStyleCnt="8">
        <dgm:presLayoutVars>
          <dgm:bulletEnabled val="1"/>
        </dgm:presLayoutVars>
      </dgm:prSet>
      <dgm:spPr/>
    </dgm:pt>
  </dgm:ptLst>
  <dgm:cxnLst>
    <dgm:cxn modelId="{2A377607-4BD7-484F-B08E-CFC76B2C81D7}" type="presOf" srcId="{F0E77FA6-F47D-4C75-8C8A-7CE239B809BD}" destId="{0B28F8D8-5F23-481E-99BE-84177CCBC675}" srcOrd="1" destOrd="0" presId="urn:microsoft.com/office/officeart/2005/8/layout/process5"/>
    <dgm:cxn modelId="{EA2E7B0D-10D5-4EAF-B88C-7C19035F3012}" type="presOf" srcId="{BC143BB0-0CF3-4EEB-8899-EDB54188011A}" destId="{0E90970A-25C2-4CE3-866A-EFAF82CA4FD6}" srcOrd="0" destOrd="0" presId="urn:microsoft.com/office/officeart/2005/8/layout/process5"/>
    <dgm:cxn modelId="{0212EB21-82E1-4C28-A00F-31021D07CA9F}" type="presOf" srcId="{BC143BB0-0CF3-4EEB-8899-EDB54188011A}" destId="{73C91BF9-B494-43C9-86AB-44C6F38E99CD}" srcOrd="1" destOrd="0" presId="urn:microsoft.com/office/officeart/2005/8/layout/process5"/>
    <dgm:cxn modelId="{12B71725-423D-477A-9119-FFB6E67E51B3}" type="presOf" srcId="{D98529A7-3D24-4705-9D18-2FAA4BF400EE}" destId="{9AB75D9E-CDB6-4DAB-B620-117670591DC1}" srcOrd="0" destOrd="0" presId="urn:microsoft.com/office/officeart/2005/8/layout/process5"/>
    <dgm:cxn modelId="{A2039C25-EAB0-4AF5-B342-49FA2703C997}" srcId="{BC3CE1D4-C0D2-4400-8E77-342AA230B78B}" destId="{68FAB57B-449A-4713-9A29-3CE5CF1CCFB4}" srcOrd="7" destOrd="0" parTransId="{9F21F181-FB91-4765-978B-9EBABC3C5753}" sibTransId="{91A778AD-D86C-484C-AF77-30FFB9738778}"/>
    <dgm:cxn modelId="{298AE628-E931-458B-BF6F-8143446E0177}" type="presOf" srcId="{95C63B5F-EE42-44E9-8C5A-73E3D4906B65}" destId="{E3F000AF-5AED-4A0E-BC2C-930172B39418}" srcOrd="0" destOrd="0" presId="urn:microsoft.com/office/officeart/2005/8/layout/process5"/>
    <dgm:cxn modelId="{CE81263B-90D4-4C8A-8892-6519BA666B8A}" srcId="{BC3CE1D4-C0D2-4400-8E77-342AA230B78B}" destId="{A1F6E0AC-2C7A-4135-B7FF-2A2181B030F1}" srcOrd="4" destOrd="0" parTransId="{07B5B3F4-7435-420B-AC4F-2FC4F37D089C}" sibTransId="{95C63B5F-EE42-44E9-8C5A-73E3D4906B65}"/>
    <dgm:cxn modelId="{E5703740-F05A-4781-9F2D-01A96A5D0ADF}" srcId="{BC3CE1D4-C0D2-4400-8E77-342AA230B78B}" destId="{666BC653-4010-4905-BAB8-222DD2834CCD}" srcOrd="1" destOrd="0" parTransId="{E0DF3D90-D777-403D-B4A0-EC66F77AC935}" sibTransId="{0D500526-0824-49F5-8D7D-10898D71DEE3}"/>
    <dgm:cxn modelId="{62D14A5C-22FE-4278-9A01-CDA79CAFF72B}" type="presOf" srcId="{0D500526-0824-49F5-8D7D-10898D71DEE3}" destId="{2DDD10C5-159D-437D-9231-7D984F9D539D}" srcOrd="1" destOrd="0" presId="urn:microsoft.com/office/officeart/2005/8/layout/process5"/>
    <dgm:cxn modelId="{CF31135E-5E6D-4B76-96B8-5EC8963A9478}" type="presOf" srcId="{F0E77FA6-F47D-4C75-8C8A-7CE239B809BD}" destId="{F1670C31-72A5-42F5-9D06-A42C6F3B77C9}" srcOrd="0" destOrd="0" presId="urn:microsoft.com/office/officeart/2005/8/layout/process5"/>
    <dgm:cxn modelId="{116DF55E-E477-424C-AF93-F288FBAD7802}" type="presOf" srcId="{0D500526-0824-49F5-8D7D-10898D71DEE3}" destId="{77762C98-769C-41A0-8A98-8C07A41B26E1}" srcOrd="0" destOrd="0" presId="urn:microsoft.com/office/officeart/2005/8/layout/process5"/>
    <dgm:cxn modelId="{266BFD62-2526-482C-BA81-F43158A5E991}" srcId="{BC3CE1D4-C0D2-4400-8E77-342AA230B78B}" destId="{CE375B4D-629F-4AF9-AE29-923113B40262}" srcOrd="5" destOrd="0" parTransId="{6FD42AF2-FAA4-40DE-BC4F-B651FBD8AA60}" sibTransId="{7C419707-5145-44F9-B5BA-C51DCC7B17BE}"/>
    <dgm:cxn modelId="{52B60A4E-75C7-4A1D-815B-7A4F79C19BCC}" type="presOf" srcId="{F4BCE934-AD1A-43E4-BAAC-DBD583AFA4BC}" destId="{316A80F0-CC84-4FA2-88FD-D7FE9F294FC8}" srcOrd="0" destOrd="0" presId="urn:microsoft.com/office/officeart/2005/8/layout/process5"/>
    <dgm:cxn modelId="{2344DE4E-0B98-4B65-B04E-1697C098AC39}" type="presOf" srcId="{F4BCE934-AD1A-43E4-BAAC-DBD583AFA4BC}" destId="{90707A35-6C26-488B-8FA0-1957DD72326E}" srcOrd="1" destOrd="0" presId="urn:microsoft.com/office/officeart/2005/8/layout/process5"/>
    <dgm:cxn modelId="{1A1C395A-6D09-49B9-BBD7-7C9D7DD275AE}" type="presOf" srcId="{FF29F294-3307-489E-8D69-58CBD23B04BA}" destId="{DC593C91-4730-43F7-9B7D-22C49B4E41D3}" srcOrd="0" destOrd="0" presId="urn:microsoft.com/office/officeart/2005/8/layout/process5"/>
    <dgm:cxn modelId="{8A7B3A5A-F755-4DFA-BFEE-36F7FFF4E431}" type="presOf" srcId="{7C419707-5145-44F9-B5BA-C51DCC7B17BE}" destId="{C2863407-FE03-456E-AB62-1C65BF121BE0}" srcOrd="1" destOrd="0" presId="urn:microsoft.com/office/officeart/2005/8/layout/process5"/>
    <dgm:cxn modelId="{D9A7CE8A-CEF0-4240-8ADD-79AEC91F8815}" type="presOf" srcId="{CE375B4D-629F-4AF9-AE29-923113B40262}" destId="{08AF03D9-1F44-426A-BC7C-80F8FA943961}" srcOrd="0" destOrd="0" presId="urn:microsoft.com/office/officeart/2005/8/layout/process5"/>
    <dgm:cxn modelId="{9099F38B-833C-4C39-AF36-64ECFDC4EB49}" type="presOf" srcId="{666BC653-4010-4905-BAB8-222DD2834CCD}" destId="{EC4E93C0-8E7A-4562-BBAA-86716664D01F}" srcOrd="0" destOrd="0" presId="urn:microsoft.com/office/officeart/2005/8/layout/process5"/>
    <dgm:cxn modelId="{2D56E49C-3591-408D-9EEB-804896E33727}" type="presOf" srcId="{5FE6A4CC-6E0A-42A8-BCD5-F86760E34243}" destId="{D0EFE4DD-7151-48F8-BF4B-8FAFFFF5AB3C}" srcOrd="1" destOrd="0" presId="urn:microsoft.com/office/officeart/2005/8/layout/process5"/>
    <dgm:cxn modelId="{439BB59E-7590-474E-A198-E148E68702A9}" type="presOf" srcId="{95C63B5F-EE42-44E9-8C5A-73E3D4906B65}" destId="{57FFF084-AA07-438E-A0FD-823D3CB5E0C5}" srcOrd="1" destOrd="0" presId="urn:microsoft.com/office/officeart/2005/8/layout/process5"/>
    <dgm:cxn modelId="{0C2E98A0-ACC0-4E5D-85E6-B690677A9561}" srcId="{BC3CE1D4-C0D2-4400-8E77-342AA230B78B}" destId="{D98529A7-3D24-4705-9D18-2FAA4BF400EE}" srcOrd="3" destOrd="0" parTransId="{E9431DF4-9EAD-4F16-B130-5B557E214C85}" sibTransId="{BC143BB0-0CF3-4EEB-8899-EDB54188011A}"/>
    <dgm:cxn modelId="{64402CA9-5D3B-4662-92D8-0FEE9B0AECCF}" srcId="{BC3CE1D4-C0D2-4400-8E77-342AA230B78B}" destId="{FF29F294-3307-489E-8D69-58CBD23B04BA}" srcOrd="6" destOrd="0" parTransId="{134C4BAA-A16C-4A4A-BDE1-18FEB3EBC0E4}" sibTransId="{F0E77FA6-F47D-4C75-8C8A-7CE239B809BD}"/>
    <dgm:cxn modelId="{751DF3B4-EFD9-421D-AE10-2DCB5EEC4367}" srcId="{BC3CE1D4-C0D2-4400-8E77-342AA230B78B}" destId="{8C0F9696-E414-425E-AD0D-04040B840EB3}" srcOrd="2" destOrd="0" parTransId="{16106F32-C82F-43A4-BE77-A55F899670C7}" sibTransId="{F4BCE934-AD1A-43E4-BAAC-DBD583AFA4BC}"/>
    <dgm:cxn modelId="{FAD305B5-AAF3-494E-B319-2D961902B8DF}" type="presOf" srcId="{BC3CE1D4-C0D2-4400-8E77-342AA230B78B}" destId="{0A38F9BE-9562-4ABB-8160-F68428A811F1}" srcOrd="0" destOrd="0" presId="urn:microsoft.com/office/officeart/2005/8/layout/process5"/>
    <dgm:cxn modelId="{D330E4BC-C6A1-4A7B-B6EC-8009A3DD7B31}" type="presOf" srcId="{68FAB57B-449A-4713-9A29-3CE5CF1CCFB4}" destId="{E251F7CD-D26E-4262-9ABC-3A53BD0842A6}" srcOrd="0" destOrd="0" presId="urn:microsoft.com/office/officeart/2005/8/layout/process5"/>
    <dgm:cxn modelId="{F19F68C8-BE13-474C-8412-B7396EA14446}" type="presOf" srcId="{8C0F9696-E414-425E-AD0D-04040B840EB3}" destId="{09CE1703-EB6B-4C04-845F-1D5F41C2F1E0}" srcOrd="0" destOrd="0" presId="urn:microsoft.com/office/officeart/2005/8/layout/process5"/>
    <dgm:cxn modelId="{5142C2D6-7619-4228-AA6D-B835E35B6B53}" type="presOf" srcId="{EBA42341-2377-4120-9FC9-81F555B84FA2}" destId="{2E78CE29-2F48-40BE-8B50-943FE4FB5AEF}" srcOrd="0" destOrd="0" presId="urn:microsoft.com/office/officeart/2005/8/layout/process5"/>
    <dgm:cxn modelId="{E31903DD-053B-4387-A105-1CEF600A7A12}" type="presOf" srcId="{A1F6E0AC-2C7A-4135-B7FF-2A2181B030F1}" destId="{E43ACF6C-5CE2-49B7-8998-44924579AB1B}" srcOrd="0" destOrd="0" presId="urn:microsoft.com/office/officeart/2005/8/layout/process5"/>
    <dgm:cxn modelId="{27F144EA-8AA7-497A-81D6-3273B0B532C1}" type="presOf" srcId="{7C419707-5145-44F9-B5BA-C51DCC7B17BE}" destId="{31DE2AA1-D2E4-4D05-A79C-269051109814}" srcOrd="0" destOrd="0" presId="urn:microsoft.com/office/officeart/2005/8/layout/process5"/>
    <dgm:cxn modelId="{068D9BEC-7E13-4181-911B-6742B994353C}" type="presOf" srcId="{5FE6A4CC-6E0A-42A8-BCD5-F86760E34243}" destId="{5DF39F70-37C4-4AA8-AFF4-FBE625031AA8}" srcOrd="0" destOrd="0" presId="urn:microsoft.com/office/officeart/2005/8/layout/process5"/>
    <dgm:cxn modelId="{1D7938FF-07C8-4465-952F-22785D031FB8}" srcId="{BC3CE1D4-C0D2-4400-8E77-342AA230B78B}" destId="{EBA42341-2377-4120-9FC9-81F555B84FA2}" srcOrd="0" destOrd="0" parTransId="{1B97EF35-6B05-49DC-AF41-FA4DE9F23DCC}" sibTransId="{5FE6A4CC-6E0A-42A8-BCD5-F86760E34243}"/>
    <dgm:cxn modelId="{1F72EC77-6298-4D89-88C1-68BF5859C78D}" type="presParOf" srcId="{0A38F9BE-9562-4ABB-8160-F68428A811F1}" destId="{2E78CE29-2F48-40BE-8B50-943FE4FB5AEF}" srcOrd="0" destOrd="0" presId="urn:microsoft.com/office/officeart/2005/8/layout/process5"/>
    <dgm:cxn modelId="{8E2E1431-743E-40ED-AD53-C7296F2BE056}" type="presParOf" srcId="{0A38F9BE-9562-4ABB-8160-F68428A811F1}" destId="{5DF39F70-37C4-4AA8-AFF4-FBE625031AA8}" srcOrd="1" destOrd="0" presId="urn:microsoft.com/office/officeart/2005/8/layout/process5"/>
    <dgm:cxn modelId="{64C8F681-4C88-4A83-A773-4D4EF0A3CD0D}" type="presParOf" srcId="{5DF39F70-37C4-4AA8-AFF4-FBE625031AA8}" destId="{D0EFE4DD-7151-48F8-BF4B-8FAFFFF5AB3C}" srcOrd="0" destOrd="0" presId="urn:microsoft.com/office/officeart/2005/8/layout/process5"/>
    <dgm:cxn modelId="{F1ED71DE-FBBA-42AD-BF7E-006338B92492}" type="presParOf" srcId="{0A38F9BE-9562-4ABB-8160-F68428A811F1}" destId="{EC4E93C0-8E7A-4562-BBAA-86716664D01F}" srcOrd="2" destOrd="0" presId="urn:microsoft.com/office/officeart/2005/8/layout/process5"/>
    <dgm:cxn modelId="{F0F24613-99AA-41B1-9972-7203F02DACE2}" type="presParOf" srcId="{0A38F9BE-9562-4ABB-8160-F68428A811F1}" destId="{77762C98-769C-41A0-8A98-8C07A41B26E1}" srcOrd="3" destOrd="0" presId="urn:microsoft.com/office/officeart/2005/8/layout/process5"/>
    <dgm:cxn modelId="{6DFEC7BE-AA88-46FA-B600-C1709C6BC491}" type="presParOf" srcId="{77762C98-769C-41A0-8A98-8C07A41B26E1}" destId="{2DDD10C5-159D-437D-9231-7D984F9D539D}" srcOrd="0" destOrd="0" presId="urn:microsoft.com/office/officeart/2005/8/layout/process5"/>
    <dgm:cxn modelId="{AB32A4C8-8883-48E2-BB9F-51488271D8E7}" type="presParOf" srcId="{0A38F9BE-9562-4ABB-8160-F68428A811F1}" destId="{09CE1703-EB6B-4C04-845F-1D5F41C2F1E0}" srcOrd="4" destOrd="0" presId="urn:microsoft.com/office/officeart/2005/8/layout/process5"/>
    <dgm:cxn modelId="{A6EFBAFF-C915-494C-805D-2B9959BCA1F9}" type="presParOf" srcId="{0A38F9BE-9562-4ABB-8160-F68428A811F1}" destId="{316A80F0-CC84-4FA2-88FD-D7FE9F294FC8}" srcOrd="5" destOrd="0" presId="urn:microsoft.com/office/officeart/2005/8/layout/process5"/>
    <dgm:cxn modelId="{654AD304-3F0D-43B6-AE04-27FFBA464FE0}" type="presParOf" srcId="{316A80F0-CC84-4FA2-88FD-D7FE9F294FC8}" destId="{90707A35-6C26-488B-8FA0-1957DD72326E}" srcOrd="0" destOrd="0" presId="urn:microsoft.com/office/officeart/2005/8/layout/process5"/>
    <dgm:cxn modelId="{881E8407-EA79-48EE-BB31-251B75A06E3A}" type="presParOf" srcId="{0A38F9BE-9562-4ABB-8160-F68428A811F1}" destId="{9AB75D9E-CDB6-4DAB-B620-117670591DC1}" srcOrd="6" destOrd="0" presId="urn:microsoft.com/office/officeart/2005/8/layout/process5"/>
    <dgm:cxn modelId="{0144DF63-6FCA-44D8-A457-5DD3BC17AC8F}" type="presParOf" srcId="{0A38F9BE-9562-4ABB-8160-F68428A811F1}" destId="{0E90970A-25C2-4CE3-866A-EFAF82CA4FD6}" srcOrd="7" destOrd="0" presId="urn:microsoft.com/office/officeart/2005/8/layout/process5"/>
    <dgm:cxn modelId="{189558EA-4EF0-4DC6-9D70-95F23D721DE0}" type="presParOf" srcId="{0E90970A-25C2-4CE3-866A-EFAF82CA4FD6}" destId="{73C91BF9-B494-43C9-86AB-44C6F38E99CD}" srcOrd="0" destOrd="0" presId="urn:microsoft.com/office/officeart/2005/8/layout/process5"/>
    <dgm:cxn modelId="{84768F2A-6F05-49A6-9E52-90F6C93CED47}" type="presParOf" srcId="{0A38F9BE-9562-4ABB-8160-F68428A811F1}" destId="{E43ACF6C-5CE2-49B7-8998-44924579AB1B}" srcOrd="8" destOrd="0" presId="urn:microsoft.com/office/officeart/2005/8/layout/process5"/>
    <dgm:cxn modelId="{A4CF7AFB-088C-4B3C-847E-825D6955AD8D}" type="presParOf" srcId="{0A38F9BE-9562-4ABB-8160-F68428A811F1}" destId="{E3F000AF-5AED-4A0E-BC2C-930172B39418}" srcOrd="9" destOrd="0" presId="urn:microsoft.com/office/officeart/2005/8/layout/process5"/>
    <dgm:cxn modelId="{D4FD36ED-AD9C-4290-885B-64C193876C36}" type="presParOf" srcId="{E3F000AF-5AED-4A0E-BC2C-930172B39418}" destId="{57FFF084-AA07-438E-A0FD-823D3CB5E0C5}" srcOrd="0" destOrd="0" presId="urn:microsoft.com/office/officeart/2005/8/layout/process5"/>
    <dgm:cxn modelId="{92029FE1-9F0A-489D-8325-D086DB23995F}" type="presParOf" srcId="{0A38F9BE-9562-4ABB-8160-F68428A811F1}" destId="{08AF03D9-1F44-426A-BC7C-80F8FA943961}" srcOrd="10" destOrd="0" presId="urn:microsoft.com/office/officeart/2005/8/layout/process5"/>
    <dgm:cxn modelId="{5F053F9A-1BD9-419D-9D4F-50EEA5A1C2D4}" type="presParOf" srcId="{0A38F9BE-9562-4ABB-8160-F68428A811F1}" destId="{31DE2AA1-D2E4-4D05-A79C-269051109814}" srcOrd="11" destOrd="0" presId="urn:microsoft.com/office/officeart/2005/8/layout/process5"/>
    <dgm:cxn modelId="{9119FFC5-0990-4FF3-ADA1-C353738F5665}" type="presParOf" srcId="{31DE2AA1-D2E4-4D05-A79C-269051109814}" destId="{C2863407-FE03-456E-AB62-1C65BF121BE0}" srcOrd="0" destOrd="0" presId="urn:microsoft.com/office/officeart/2005/8/layout/process5"/>
    <dgm:cxn modelId="{8E12F61F-8699-4B5F-ADCB-F108ECA889B9}" type="presParOf" srcId="{0A38F9BE-9562-4ABB-8160-F68428A811F1}" destId="{DC593C91-4730-43F7-9B7D-22C49B4E41D3}" srcOrd="12" destOrd="0" presId="urn:microsoft.com/office/officeart/2005/8/layout/process5"/>
    <dgm:cxn modelId="{8D616162-067E-4A08-AE7F-CE5B32F027B8}" type="presParOf" srcId="{0A38F9BE-9562-4ABB-8160-F68428A811F1}" destId="{F1670C31-72A5-42F5-9D06-A42C6F3B77C9}" srcOrd="13" destOrd="0" presId="urn:microsoft.com/office/officeart/2005/8/layout/process5"/>
    <dgm:cxn modelId="{4DE9E2EA-5F9B-499C-B4BE-E1FA54F83D65}" type="presParOf" srcId="{F1670C31-72A5-42F5-9D06-A42C6F3B77C9}" destId="{0B28F8D8-5F23-481E-99BE-84177CCBC675}" srcOrd="0" destOrd="0" presId="urn:microsoft.com/office/officeart/2005/8/layout/process5"/>
    <dgm:cxn modelId="{E13D3C2A-6BEE-4A70-958A-114213387288}" type="presParOf" srcId="{0A38F9BE-9562-4ABB-8160-F68428A811F1}" destId="{E251F7CD-D26E-4262-9ABC-3A53BD0842A6}"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0E8DAD-6F34-4D6C-878A-DDDCD2E403D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6E4BE0E-007A-4CD9-A8C9-561F3291CDF7}">
      <dgm:prSet phldrT="[Text]"/>
      <dgm:spPr/>
      <dgm:t>
        <a:bodyPr/>
        <a:lstStyle/>
        <a:p>
          <a:r>
            <a:rPr lang="en-US" dirty="0"/>
            <a:t>Request Falcon 9 launch Wiki page from URL </a:t>
          </a:r>
        </a:p>
      </dgm:t>
    </dgm:pt>
    <dgm:pt modelId="{004D363B-0F6D-490D-B1A4-3C4D55944926}" type="parTrans" cxnId="{886A0405-0461-47CE-91C7-76AC30181D57}">
      <dgm:prSet/>
      <dgm:spPr/>
      <dgm:t>
        <a:bodyPr/>
        <a:lstStyle/>
        <a:p>
          <a:endParaRPr lang="en-US"/>
        </a:p>
      </dgm:t>
    </dgm:pt>
    <dgm:pt modelId="{9807DC6D-6163-4F13-AE3E-55EFAE557B2D}" type="sibTrans" cxnId="{886A0405-0461-47CE-91C7-76AC30181D57}">
      <dgm:prSet/>
      <dgm:spPr/>
      <dgm:t>
        <a:bodyPr/>
        <a:lstStyle/>
        <a:p>
          <a:endParaRPr lang="en-US"/>
        </a:p>
      </dgm:t>
    </dgm:pt>
    <dgm:pt modelId="{DF590F20-897B-42A5-ABB7-34F9FA2DF7BB}">
      <dgm:prSet phldrT="[Text]"/>
      <dgm:spPr/>
      <dgm:t>
        <a:bodyPr/>
        <a:lstStyle/>
        <a:p>
          <a:r>
            <a:rPr lang="en-US" dirty="0"/>
            <a:t>Use </a:t>
          </a:r>
          <a:r>
            <a:rPr lang="en-US" dirty="0" err="1"/>
            <a:t>BeautifulSoup</a:t>
          </a:r>
          <a:r>
            <a:rPr lang="en-US" dirty="0"/>
            <a:t> on request response </a:t>
          </a:r>
        </a:p>
      </dgm:t>
    </dgm:pt>
    <dgm:pt modelId="{7958B393-B3CE-40D7-BBD8-748EAFAC0258}" type="parTrans" cxnId="{9D81F4BA-BD16-436D-82DA-FA2DA2E296A0}">
      <dgm:prSet/>
      <dgm:spPr/>
      <dgm:t>
        <a:bodyPr/>
        <a:lstStyle/>
        <a:p>
          <a:endParaRPr lang="en-US"/>
        </a:p>
      </dgm:t>
    </dgm:pt>
    <dgm:pt modelId="{E8498863-99BD-4F63-9F27-364B812FCCA1}" type="sibTrans" cxnId="{9D81F4BA-BD16-436D-82DA-FA2DA2E296A0}">
      <dgm:prSet/>
      <dgm:spPr/>
      <dgm:t>
        <a:bodyPr/>
        <a:lstStyle/>
        <a:p>
          <a:endParaRPr lang="en-US"/>
        </a:p>
      </dgm:t>
    </dgm:pt>
    <dgm:pt modelId="{BFC638B8-691B-46E6-9865-3B744A6BFAA4}">
      <dgm:prSet phldrT="[Text]"/>
      <dgm:spPr/>
      <dgm:t>
        <a:bodyPr/>
        <a:lstStyle/>
        <a:p>
          <a:r>
            <a:rPr lang="en-US" dirty="0"/>
            <a:t>Extract all names from </a:t>
          </a:r>
          <a:r>
            <a:rPr lang="en-US" dirty="0" err="1"/>
            <a:t>HTMl</a:t>
          </a:r>
          <a:r>
            <a:rPr lang="en-US" dirty="0"/>
            <a:t> header </a:t>
          </a:r>
        </a:p>
      </dgm:t>
    </dgm:pt>
    <dgm:pt modelId="{41739A5F-8FF6-42F3-91D2-90DE606D876A}" type="parTrans" cxnId="{9BE3A3E0-915A-4E0B-B5E7-059D425ECFDC}">
      <dgm:prSet/>
      <dgm:spPr/>
      <dgm:t>
        <a:bodyPr/>
        <a:lstStyle/>
        <a:p>
          <a:endParaRPr lang="en-US"/>
        </a:p>
      </dgm:t>
    </dgm:pt>
    <dgm:pt modelId="{C56B4CFE-B29E-45F4-9FCE-6444284650F6}" type="sibTrans" cxnId="{9BE3A3E0-915A-4E0B-B5E7-059D425ECFDC}">
      <dgm:prSet/>
      <dgm:spPr/>
      <dgm:t>
        <a:bodyPr/>
        <a:lstStyle/>
        <a:p>
          <a:endParaRPr lang="en-US"/>
        </a:p>
      </dgm:t>
    </dgm:pt>
    <dgm:pt modelId="{8BCB7C67-1CD9-4FB0-BCF9-A5B796CFF5FA}">
      <dgm:prSet phldrT="[Text]"/>
      <dgm:spPr/>
      <dgm:t>
        <a:bodyPr/>
        <a:lstStyle/>
        <a:p>
          <a:r>
            <a:rPr lang="en-US" dirty="0"/>
            <a:t>Create data frame by parsing launch HTML tables </a:t>
          </a:r>
        </a:p>
      </dgm:t>
    </dgm:pt>
    <dgm:pt modelId="{157BA5A5-D965-4B75-839F-499A3467316E}" type="parTrans" cxnId="{29E0AD73-9D38-47D3-ACA0-ED84393A3AA9}">
      <dgm:prSet/>
      <dgm:spPr/>
      <dgm:t>
        <a:bodyPr/>
        <a:lstStyle/>
        <a:p>
          <a:endParaRPr lang="en-US"/>
        </a:p>
      </dgm:t>
    </dgm:pt>
    <dgm:pt modelId="{CEBAC8CB-9DB9-4AD3-A39E-E52174915DC3}" type="sibTrans" cxnId="{29E0AD73-9D38-47D3-ACA0-ED84393A3AA9}">
      <dgm:prSet/>
      <dgm:spPr/>
      <dgm:t>
        <a:bodyPr/>
        <a:lstStyle/>
        <a:p>
          <a:endParaRPr lang="en-US"/>
        </a:p>
      </dgm:t>
    </dgm:pt>
    <dgm:pt modelId="{5DF52EA1-4C09-4E88-A6B5-92E23129D58C}">
      <dgm:prSet phldrT="[Text]"/>
      <dgm:spPr/>
      <dgm:t>
        <a:bodyPr/>
        <a:lstStyle/>
        <a:p>
          <a:r>
            <a:rPr lang="en-US" dirty="0"/>
            <a:t>Complete data wrangling </a:t>
          </a:r>
        </a:p>
      </dgm:t>
    </dgm:pt>
    <dgm:pt modelId="{45E8E77C-04A4-4B56-8B1B-69029C12C514}" type="parTrans" cxnId="{B7B6500F-673C-445B-9867-AD364F74E205}">
      <dgm:prSet/>
      <dgm:spPr/>
      <dgm:t>
        <a:bodyPr/>
        <a:lstStyle/>
        <a:p>
          <a:endParaRPr lang="en-US"/>
        </a:p>
      </dgm:t>
    </dgm:pt>
    <dgm:pt modelId="{4AB20137-4A41-4A58-BD8A-54BC9096E1D8}" type="sibTrans" cxnId="{B7B6500F-673C-445B-9867-AD364F74E205}">
      <dgm:prSet/>
      <dgm:spPr/>
      <dgm:t>
        <a:bodyPr/>
        <a:lstStyle/>
        <a:p>
          <a:endParaRPr lang="en-US"/>
        </a:p>
      </dgm:t>
    </dgm:pt>
    <dgm:pt modelId="{792F71EA-5032-4E52-B139-0A2AB4C4D2B7}" type="pres">
      <dgm:prSet presAssocID="{4E0E8DAD-6F34-4D6C-878A-DDDCD2E403D4}" presName="diagram" presStyleCnt="0">
        <dgm:presLayoutVars>
          <dgm:dir/>
          <dgm:resizeHandles val="exact"/>
        </dgm:presLayoutVars>
      </dgm:prSet>
      <dgm:spPr/>
    </dgm:pt>
    <dgm:pt modelId="{5D791AC8-1EA1-40D5-8DEA-7AAA458A5B5C}" type="pres">
      <dgm:prSet presAssocID="{36E4BE0E-007A-4CD9-A8C9-561F3291CDF7}" presName="node" presStyleLbl="node1" presStyleIdx="0" presStyleCnt="5">
        <dgm:presLayoutVars>
          <dgm:bulletEnabled val="1"/>
        </dgm:presLayoutVars>
      </dgm:prSet>
      <dgm:spPr/>
    </dgm:pt>
    <dgm:pt modelId="{6B5D4A67-DCB0-4B08-B6AF-897C2F901F1F}" type="pres">
      <dgm:prSet presAssocID="{9807DC6D-6163-4F13-AE3E-55EFAE557B2D}" presName="sibTrans" presStyleLbl="sibTrans2D1" presStyleIdx="0" presStyleCnt="4"/>
      <dgm:spPr/>
    </dgm:pt>
    <dgm:pt modelId="{69531C77-30D0-43FF-9BDF-B90EE4BF9F87}" type="pres">
      <dgm:prSet presAssocID="{9807DC6D-6163-4F13-AE3E-55EFAE557B2D}" presName="connectorText" presStyleLbl="sibTrans2D1" presStyleIdx="0" presStyleCnt="4"/>
      <dgm:spPr/>
    </dgm:pt>
    <dgm:pt modelId="{6A02BA74-170C-4CD5-AECF-D72E9E109A94}" type="pres">
      <dgm:prSet presAssocID="{DF590F20-897B-42A5-ABB7-34F9FA2DF7BB}" presName="node" presStyleLbl="node1" presStyleIdx="1" presStyleCnt="5">
        <dgm:presLayoutVars>
          <dgm:bulletEnabled val="1"/>
        </dgm:presLayoutVars>
      </dgm:prSet>
      <dgm:spPr/>
    </dgm:pt>
    <dgm:pt modelId="{F4F4BDF3-EF94-4BE6-BF4C-18E91B6183C9}" type="pres">
      <dgm:prSet presAssocID="{E8498863-99BD-4F63-9F27-364B812FCCA1}" presName="sibTrans" presStyleLbl="sibTrans2D1" presStyleIdx="1" presStyleCnt="4"/>
      <dgm:spPr/>
    </dgm:pt>
    <dgm:pt modelId="{1C68EE84-EFBE-4D68-9895-D7C5510E2A52}" type="pres">
      <dgm:prSet presAssocID="{E8498863-99BD-4F63-9F27-364B812FCCA1}" presName="connectorText" presStyleLbl="sibTrans2D1" presStyleIdx="1" presStyleCnt="4"/>
      <dgm:spPr/>
    </dgm:pt>
    <dgm:pt modelId="{544A4A46-788E-48DC-89B2-19FE246D1FCF}" type="pres">
      <dgm:prSet presAssocID="{BFC638B8-691B-46E6-9865-3B744A6BFAA4}" presName="node" presStyleLbl="node1" presStyleIdx="2" presStyleCnt="5" custLinFactNeighborX="-1104" custLinFactNeighborY="5171">
        <dgm:presLayoutVars>
          <dgm:bulletEnabled val="1"/>
        </dgm:presLayoutVars>
      </dgm:prSet>
      <dgm:spPr/>
    </dgm:pt>
    <dgm:pt modelId="{DF4FBC43-5FD8-4579-A753-082C0AB040F5}" type="pres">
      <dgm:prSet presAssocID="{C56B4CFE-B29E-45F4-9FCE-6444284650F6}" presName="sibTrans" presStyleLbl="sibTrans2D1" presStyleIdx="2" presStyleCnt="4"/>
      <dgm:spPr/>
    </dgm:pt>
    <dgm:pt modelId="{274DE6BB-BFF6-4A03-9201-28592A9FFD46}" type="pres">
      <dgm:prSet presAssocID="{C56B4CFE-B29E-45F4-9FCE-6444284650F6}" presName="connectorText" presStyleLbl="sibTrans2D1" presStyleIdx="2" presStyleCnt="4"/>
      <dgm:spPr/>
    </dgm:pt>
    <dgm:pt modelId="{0259A9A9-802C-453C-B601-2D34E3205184}" type="pres">
      <dgm:prSet presAssocID="{8BCB7C67-1CD9-4FB0-BCF9-A5B796CFF5FA}" presName="node" presStyleLbl="node1" presStyleIdx="3" presStyleCnt="5">
        <dgm:presLayoutVars>
          <dgm:bulletEnabled val="1"/>
        </dgm:presLayoutVars>
      </dgm:prSet>
      <dgm:spPr/>
    </dgm:pt>
    <dgm:pt modelId="{ED487915-3521-43F9-B11F-C11671927AD8}" type="pres">
      <dgm:prSet presAssocID="{CEBAC8CB-9DB9-4AD3-A39E-E52174915DC3}" presName="sibTrans" presStyleLbl="sibTrans2D1" presStyleIdx="3" presStyleCnt="4"/>
      <dgm:spPr/>
    </dgm:pt>
    <dgm:pt modelId="{C092C862-DBB8-4595-B655-659B2F2B002A}" type="pres">
      <dgm:prSet presAssocID="{CEBAC8CB-9DB9-4AD3-A39E-E52174915DC3}" presName="connectorText" presStyleLbl="sibTrans2D1" presStyleIdx="3" presStyleCnt="4"/>
      <dgm:spPr/>
    </dgm:pt>
    <dgm:pt modelId="{F80EF402-BC6D-4900-8357-FDAC2EE45834}" type="pres">
      <dgm:prSet presAssocID="{5DF52EA1-4C09-4E88-A6B5-92E23129D58C}" presName="node" presStyleLbl="node1" presStyleIdx="4" presStyleCnt="5">
        <dgm:presLayoutVars>
          <dgm:bulletEnabled val="1"/>
        </dgm:presLayoutVars>
      </dgm:prSet>
      <dgm:spPr/>
    </dgm:pt>
  </dgm:ptLst>
  <dgm:cxnLst>
    <dgm:cxn modelId="{886A0405-0461-47CE-91C7-76AC30181D57}" srcId="{4E0E8DAD-6F34-4D6C-878A-DDDCD2E403D4}" destId="{36E4BE0E-007A-4CD9-A8C9-561F3291CDF7}" srcOrd="0" destOrd="0" parTransId="{004D363B-0F6D-490D-B1A4-3C4D55944926}" sibTransId="{9807DC6D-6163-4F13-AE3E-55EFAE557B2D}"/>
    <dgm:cxn modelId="{90CD0E0D-A94B-4100-9CCE-66A53864322F}" type="presOf" srcId="{DF590F20-897B-42A5-ABB7-34F9FA2DF7BB}" destId="{6A02BA74-170C-4CD5-AECF-D72E9E109A94}" srcOrd="0" destOrd="0" presId="urn:microsoft.com/office/officeart/2005/8/layout/process5"/>
    <dgm:cxn modelId="{B7B6500F-673C-445B-9867-AD364F74E205}" srcId="{4E0E8DAD-6F34-4D6C-878A-DDDCD2E403D4}" destId="{5DF52EA1-4C09-4E88-A6B5-92E23129D58C}" srcOrd="4" destOrd="0" parTransId="{45E8E77C-04A4-4B56-8B1B-69029C12C514}" sibTransId="{4AB20137-4A41-4A58-BD8A-54BC9096E1D8}"/>
    <dgm:cxn modelId="{6CE3594C-5E64-42D1-8900-87A13D31DE5E}" type="presOf" srcId="{9807DC6D-6163-4F13-AE3E-55EFAE557B2D}" destId="{6B5D4A67-DCB0-4B08-B6AF-897C2F901F1F}" srcOrd="0" destOrd="0" presId="urn:microsoft.com/office/officeart/2005/8/layout/process5"/>
    <dgm:cxn modelId="{29E0AD73-9D38-47D3-ACA0-ED84393A3AA9}" srcId="{4E0E8DAD-6F34-4D6C-878A-DDDCD2E403D4}" destId="{8BCB7C67-1CD9-4FB0-BCF9-A5B796CFF5FA}" srcOrd="3" destOrd="0" parTransId="{157BA5A5-D965-4B75-839F-499A3467316E}" sibTransId="{CEBAC8CB-9DB9-4AD3-A39E-E52174915DC3}"/>
    <dgm:cxn modelId="{44D16679-518C-47CE-B804-A7E6BAE1F509}" type="presOf" srcId="{9807DC6D-6163-4F13-AE3E-55EFAE557B2D}" destId="{69531C77-30D0-43FF-9BDF-B90EE4BF9F87}" srcOrd="1" destOrd="0" presId="urn:microsoft.com/office/officeart/2005/8/layout/process5"/>
    <dgm:cxn modelId="{CDCD725A-48CB-4CC4-BB79-5EFF92559F78}" type="presOf" srcId="{BFC638B8-691B-46E6-9865-3B744A6BFAA4}" destId="{544A4A46-788E-48DC-89B2-19FE246D1FCF}" srcOrd="0" destOrd="0" presId="urn:microsoft.com/office/officeart/2005/8/layout/process5"/>
    <dgm:cxn modelId="{2CA4147E-9D10-4E56-8C19-68600BA4ED92}" type="presOf" srcId="{E8498863-99BD-4F63-9F27-364B812FCCA1}" destId="{F4F4BDF3-EF94-4BE6-BF4C-18E91B6183C9}" srcOrd="0" destOrd="0" presId="urn:microsoft.com/office/officeart/2005/8/layout/process5"/>
    <dgm:cxn modelId="{BC489583-2903-4AF9-A2CB-32A14B0582BB}" type="presOf" srcId="{C56B4CFE-B29E-45F4-9FCE-6444284650F6}" destId="{274DE6BB-BFF6-4A03-9201-28592A9FFD46}" srcOrd="1" destOrd="0" presId="urn:microsoft.com/office/officeart/2005/8/layout/process5"/>
    <dgm:cxn modelId="{A9FF8593-9C9A-40AD-8E1A-A330A07B5602}" type="presOf" srcId="{4E0E8DAD-6F34-4D6C-878A-DDDCD2E403D4}" destId="{792F71EA-5032-4E52-B139-0A2AB4C4D2B7}" srcOrd="0" destOrd="0" presId="urn:microsoft.com/office/officeart/2005/8/layout/process5"/>
    <dgm:cxn modelId="{C9F67B98-AA8D-493D-962A-2775F2EEA8DC}" type="presOf" srcId="{36E4BE0E-007A-4CD9-A8C9-561F3291CDF7}" destId="{5D791AC8-1EA1-40D5-8DEA-7AAA458A5B5C}" srcOrd="0" destOrd="0" presId="urn:microsoft.com/office/officeart/2005/8/layout/process5"/>
    <dgm:cxn modelId="{DAC4079A-548A-49F0-B3AA-6AF0F4D796DB}" type="presOf" srcId="{8BCB7C67-1CD9-4FB0-BCF9-A5B796CFF5FA}" destId="{0259A9A9-802C-453C-B601-2D34E3205184}" srcOrd="0" destOrd="0" presId="urn:microsoft.com/office/officeart/2005/8/layout/process5"/>
    <dgm:cxn modelId="{61D378A0-D0AC-460B-82C2-60436A2FA6D7}" type="presOf" srcId="{CEBAC8CB-9DB9-4AD3-A39E-E52174915DC3}" destId="{ED487915-3521-43F9-B11F-C11671927AD8}" srcOrd="0" destOrd="0" presId="urn:microsoft.com/office/officeart/2005/8/layout/process5"/>
    <dgm:cxn modelId="{BBF98FA5-C899-4E0C-A0C5-9CCB70265311}" type="presOf" srcId="{E8498863-99BD-4F63-9F27-364B812FCCA1}" destId="{1C68EE84-EFBE-4D68-9895-D7C5510E2A52}" srcOrd="1" destOrd="0" presId="urn:microsoft.com/office/officeart/2005/8/layout/process5"/>
    <dgm:cxn modelId="{9D81F4BA-BD16-436D-82DA-FA2DA2E296A0}" srcId="{4E0E8DAD-6F34-4D6C-878A-DDDCD2E403D4}" destId="{DF590F20-897B-42A5-ABB7-34F9FA2DF7BB}" srcOrd="1" destOrd="0" parTransId="{7958B393-B3CE-40D7-BBD8-748EAFAC0258}" sibTransId="{E8498863-99BD-4F63-9F27-364B812FCCA1}"/>
    <dgm:cxn modelId="{AA5F37C3-3F10-4473-8F7E-3AF293FAC743}" type="presOf" srcId="{C56B4CFE-B29E-45F4-9FCE-6444284650F6}" destId="{DF4FBC43-5FD8-4579-A753-082C0AB040F5}" srcOrd="0" destOrd="0" presId="urn:microsoft.com/office/officeart/2005/8/layout/process5"/>
    <dgm:cxn modelId="{1FEE18CC-3C0C-45CF-945D-1ECAE7A18C7F}" type="presOf" srcId="{CEBAC8CB-9DB9-4AD3-A39E-E52174915DC3}" destId="{C092C862-DBB8-4595-B655-659B2F2B002A}" srcOrd="1" destOrd="0" presId="urn:microsoft.com/office/officeart/2005/8/layout/process5"/>
    <dgm:cxn modelId="{FB7335CD-13AB-48A4-941F-2A6E892941D7}" type="presOf" srcId="{5DF52EA1-4C09-4E88-A6B5-92E23129D58C}" destId="{F80EF402-BC6D-4900-8357-FDAC2EE45834}" srcOrd="0" destOrd="0" presId="urn:microsoft.com/office/officeart/2005/8/layout/process5"/>
    <dgm:cxn modelId="{9BE3A3E0-915A-4E0B-B5E7-059D425ECFDC}" srcId="{4E0E8DAD-6F34-4D6C-878A-DDDCD2E403D4}" destId="{BFC638B8-691B-46E6-9865-3B744A6BFAA4}" srcOrd="2" destOrd="0" parTransId="{41739A5F-8FF6-42F3-91D2-90DE606D876A}" sibTransId="{C56B4CFE-B29E-45F4-9FCE-6444284650F6}"/>
    <dgm:cxn modelId="{5CA16371-6A4F-4A2F-83B6-239FED891593}" type="presParOf" srcId="{792F71EA-5032-4E52-B139-0A2AB4C4D2B7}" destId="{5D791AC8-1EA1-40D5-8DEA-7AAA458A5B5C}" srcOrd="0" destOrd="0" presId="urn:microsoft.com/office/officeart/2005/8/layout/process5"/>
    <dgm:cxn modelId="{4CC77672-3D3A-4223-B7CD-37F580C73DB3}" type="presParOf" srcId="{792F71EA-5032-4E52-B139-0A2AB4C4D2B7}" destId="{6B5D4A67-DCB0-4B08-B6AF-897C2F901F1F}" srcOrd="1" destOrd="0" presId="urn:microsoft.com/office/officeart/2005/8/layout/process5"/>
    <dgm:cxn modelId="{97BC5666-8BC0-4038-9ECF-299C3A5B4100}" type="presParOf" srcId="{6B5D4A67-DCB0-4B08-B6AF-897C2F901F1F}" destId="{69531C77-30D0-43FF-9BDF-B90EE4BF9F87}" srcOrd="0" destOrd="0" presId="urn:microsoft.com/office/officeart/2005/8/layout/process5"/>
    <dgm:cxn modelId="{19BD2A2E-86EE-4C82-B2C3-F065B7CBCF62}" type="presParOf" srcId="{792F71EA-5032-4E52-B139-0A2AB4C4D2B7}" destId="{6A02BA74-170C-4CD5-AECF-D72E9E109A94}" srcOrd="2" destOrd="0" presId="urn:microsoft.com/office/officeart/2005/8/layout/process5"/>
    <dgm:cxn modelId="{56EE4C93-0724-4A33-94B8-823E3313449B}" type="presParOf" srcId="{792F71EA-5032-4E52-B139-0A2AB4C4D2B7}" destId="{F4F4BDF3-EF94-4BE6-BF4C-18E91B6183C9}" srcOrd="3" destOrd="0" presId="urn:microsoft.com/office/officeart/2005/8/layout/process5"/>
    <dgm:cxn modelId="{39E57A51-821A-4ECC-9438-2FC74034BFAA}" type="presParOf" srcId="{F4F4BDF3-EF94-4BE6-BF4C-18E91B6183C9}" destId="{1C68EE84-EFBE-4D68-9895-D7C5510E2A52}" srcOrd="0" destOrd="0" presId="urn:microsoft.com/office/officeart/2005/8/layout/process5"/>
    <dgm:cxn modelId="{0B302A99-C600-484A-9077-743DCADEBDC5}" type="presParOf" srcId="{792F71EA-5032-4E52-B139-0A2AB4C4D2B7}" destId="{544A4A46-788E-48DC-89B2-19FE246D1FCF}" srcOrd="4" destOrd="0" presId="urn:microsoft.com/office/officeart/2005/8/layout/process5"/>
    <dgm:cxn modelId="{0E323AFC-FCF5-465B-A991-2AF9E51CBD4C}" type="presParOf" srcId="{792F71EA-5032-4E52-B139-0A2AB4C4D2B7}" destId="{DF4FBC43-5FD8-4579-A753-082C0AB040F5}" srcOrd="5" destOrd="0" presId="urn:microsoft.com/office/officeart/2005/8/layout/process5"/>
    <dgm:cxn modelId="{0D2E2B3A-2642-4163-925D-26B5FB2FE36C}" type="presParOf" srcId="{DF4FBC43-5FD8-4579-A753-082C0AB040F5}" destId="{274DE6BB-BFF6-4A03-9201-28592A9FFD46}" srcOrd="0" destOrd="0" presId="urn:microsoft.com/office/officeart/2005/8/layout/process5"/>
    <dgm:cxn modelId="{B02D675F-BC99-4AD0-A9D3-343AAD9A876B}" type="presParOf" srcId="{792F71EA-5032-4E52-B139-0A2AB4C4D2B7}" destId="{0259A9A9-802C-453C-B601-2D34E3205184}" srcOrd="6" destOrd="0" presId="urn:microsoft.com/office/officeart/2005/8/layout/process5"/>
    <dgm:cxn modelId="{26F9A1A3-0F5B-40FF-B356-2F8FC7021673}" type="presParOf" srcId="{792F71EA-5032-4E52-B139-0A2AB4C4D2B7}" destId="{ED487915-3521-43F9-B11F-C11671927AD8}" srcOrd="7" destOrd="0" presId="urn:microsoft.com/office/officeart/2005/8/layout/process5"/>
    <dgm:cxn modelId="{4DFC22C8-2F5F-4945-9558-C4A327CDD72C}" type="presParOf" srcId="{ED487915-3521-43F9-B11F-C11671927AD8}" destId="{C092C862-DBB8-4595-B655-659B2F2B002A}" srcOrd="0" destOrd="0" presId="urn:microsoft.com/office/officeart/2005/8/layout/process5"/>
    <dgm:cxn modelId="{4CFC8188-9B07-4C59-9342-600EECCCCD4E}" type="presParOf" srcId="{792F71EA-5032-4E52-B139-0A2AB4C4D2B7}" destId="{F80EF402-BC6D-4900-8357-FDAC2EE45834}"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1EE641-85DC-4B93-8C49-4668B19A11B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2DB832C-88CE-4561-87E5-C289855AC36A}">
      <dgm:prSet phldrT="[Text]"/>
      <dgm:spPr/>
      <dgm:t>
        <a:bodyPr/>
        <a:lstStyle/>
        <a:p>
          <a:r>
            <a:rPr lang="en-US" dirty="0"/>
            <a:t>Find missing values </a:t>
          </a:r>
        </a:p>
      </dgm:t>
    </dgm:pt>
    <dgm:pt modelId="{B8D6799C-B174-4A5A-B2D4-5AACE0312681}" type="parTrans" cxnId="{9623BF89-0D39-4920-806E-4CC85AAAE2B3}">
      <dgm:prSet/>
      <dgm:spPr/>
      <dgm:t>
        <a:bodyPr/>
        <a:lstStyle/>
        <a:p>
          <a:endParaRPr lang="en-US"/>
        </a:p>
      </dgm:t>
    </dgm:pt>
    <dgm:pt modelId="{3A50EE52-459B-48FD-82A7-36EE21844F05}" type="sibTrans" cxnId="{9623BF89-0D39-4920-806E-4CC85AAAE2B3}">
      <dgm:prSet/>
      <dgm:spPr/>
      <dgm:t>
        <a:bodyPr/>
        <a:lstStyle/>
        <a:p>
          <a:endParaRPr lang="en-US"/>
        </a:p>
      </dgm:t>
    </dgm:pt>
    <dgm:pt modelId="{2C472E7B-C5A4-475F-8489-5D2E0451450D}">
      <dgm:prSet phldrT="[Text]"/>
      <dgm:spPr/>
      <dgm:t>
        <a:bodyPr/>
        <a:lstStyle/>
        <a:p>
          <a:r>
            <a:rPr lang="en-US" dirty="0"/>
            <a:t>Identify which columns are categorical and which are numerical </a:t>
          </a:r>
        </a:p>
      </dgm:t>
    </dgm:pt>
    <dgm:pt modelId="{5AF5EC43-0FD5-4CFD-8E4E-015D40071980}" type="parTrans" cxnId="{9FA55CE7-3335-40C5-B68D-611C2D457843}">
      <dgm:prSet/>
      <dgm:spPr/>
      <dgm:t>
        <a:bodyPr/>
        <a:lstStyle/>
        <a:p>
          <a:endParaRPr lang="en-US"/>
        </a:p>
      </dgm:t>
    </dgm:pt>
    <dgm:pt modelId="{5320EB6C-3E5C-47E0-985F-B631DD34B0A2}" type="sibTrans" cxnId="{9FA55CE7-3335-40C5-B68D-611C2D457843}">
      <dgm:prSet/>
      <dgm:spPr/>
      <dgm:t>
        <a:bodyPr/>
        <a:lstStyle/>
        <a:p>
          <a:endParaRPr lang="en-US"/>
        </a:p>
      </dgm:t>
    </dgm:pt>
    <dgm:pt modelId="{F9BDA8D4-33C4-4BB9-B267-57FF5F139A18}">
      <dgm:prSet phldrT="[Text]"/>
      <dgm:spPr/>
      <dgm:t>
        <a:bodyPr/>
        <a:lstStyle/>
        <a:p>
          <a:r>
            <a:rPr lang="en-US" dirty="0"/>
            <a:t>Calculate the number of launches for each site</a:t>
          </a:r>
        </a:p>
      </dgm:t>
    </dgm:pt>
    <dgm:pt modelId="{AD6C5DE3-16F1-4145-B62A-E0B78674EB92}" type="parTrans" cxnId="{AED7321C-F9A8-4D31-B49E-BEA7A9835307}">
      <dgm:prSet/>
      <dgm:spPr/>
      <dgm:t>
        <a:bodyPr/>
        <a:lstStyle/>
        <a:p>
          <a:endParaRPr lang="en-US"/>
        </a:p>
      </dgm:t>
    </dgm:pt>
    <dgm:pt modelId="{11E14E55-7CEC-456A-B62C-3539403124E2}" type="sibTrans" cxnId="{AED7321C-F9A8-4D31-B49E-BEA7A9835307}">
      <dgm:prSet/>
      <dgm:spPr/>
      <dgm:t>
        <a:bodyPr/>
        <a:lstStyle/>
        <a:p>
          <a:endParaRPr lang="en-US"/>
        </a:p>
      </dgm:t>
    </dgm:pt>
    <dgm:pt modelId="{F3E0B6BF-BE4D-4EDF-A86A-7D2C49C71AFF}">
      <dgm:prSet phldrT="[Text]"/>
      <dgm:spPr/>
      <dgm:t>
        <a:bodyPr/>
        <a:lstStyle/>
        <a:p>
          <a:r>
            <a:rPr lang="en-US" dirty="0"/>
            <a:t>Calculate occurrence and number of each of the orbits</a:t>
          </a:r>
        </a:p>
      </dgm:t>
    </dgm:pt>
    <dgm:pt modelId="{A50FFF7D-8088-45B9-B34A-BB7F667568EF}" type="parTrans" cxnId="{BDD32FD1-0A5A-40D0-AE78-44337710176A}">
      <dgm:prSet/>
      <dgm:spPr/>
      <dgm:t>
        <a:bodyPr/>
        <a:lstStyle/>
        <a:p>
          <a:endParaRPr lang="en-US"/>
        </a:p>
      </dgm:t>
    </dgm:pt>
    <dgm:pt modelId="{CFF09845-42D9-491C-A3C5-60C5FE114DF0}" type="sibTrans" cxnId="{BDD32FD1-0A5A-40D0-AE78-44337710176A}">
      <dgm:prSet/>
      <dgm:spPr/>
      <dgm:t>
        <a:bodyPr/>
        <a:lstStyle/>
        <a:p>
          <a:endParaRPr lang="en-US"/>
        </a:p>
      </dgm:t>
    </dgm:pt>
    <dgm:pt modelId="{6B44108B-F35F-479C-B674-75B8BA5AF69E}">
      <dgm:prSet phldrT="[Text]"/>
      <dgm:spPr/>
      <dgm:t>
        <a:bodyPr/>
        <a:lstStyle/>
        <a:p>
          <a:r>
            <a:rPr lang="en-US" dirty="0"/>
            <a:t>Calculate number/ occurrence of the mission outcome per orbit </a:t>
          </a:r>
        </a:p>
      </dgm:t>
    </dgm:pt>
    <dgm:pt modelId="{F99939BA-B0C0-4177-A23E-ECEE2A64A084}" type="parTrans" cxnId="{868EC68E-A881-4DDD-B0BF-4D64FBD0BE70}">
      <dgm:prSet/>
      <dgm:spPr/>
      <dgm:t>
        <a:bodyPr/>
        <a:lstStyle/>
        <a:p>
          <a:endParaRPr lang="en-US"/>
        </a:p>
      </dgm:t>
    </dgm:pt>
    <dgm:pt modelId="{8F53BF83-1D87-4C1A-9643-0F1DF8BDFEF3}" type="sibTrans" cxnId="{868EC68E-A881-4DDD-B0BF-4D64FBD0BE70}">
      <dgm:prSet/>
      <dgm:spPr/>
      <dgm:t>
        <a:bodyPr/>
        <a:lstStyle/>
        <a:p>
          <a:endParaRPr lang="en-US"/>
        </a:p>
      </dgm:t>
    </dgm:pt>
    <dgm:pt modelId="{BE64AA4B-886D-41FD-B485-956F5104DEE5}">
      <dgm:prSet/>
      <dgm:spPr/>
      <dgm:t>
        <a:bodyPr/>
        <a:lstStyle/>
        <a:p>
          <a:r>
            <a:rPr lang="en-US" dirty="0"/>
            <a:t>Create a label “Landing Outcome” from outcome column</a:t>
          </a:r>
        </a:p>
      </dgm:t>
    </dgm:pt>
    <dgm:pt modelId="{1B5CEDD0-7619-4B6F-9820-0458841CD75C}" type="parTrans" cxnId="{9E43A6BD-6945-46E0-BACD-F66D8BBF58C6}">
      <dgm:prSet/>
      <dgm:spPr/>
      <dgm:t>
        <a:bodyPr/>
        <a:lstStyle/>
        <a:p>
          <a:endParaRPr lang="en-US"/>
        </a:p>
      </dgm:t>
    </dgm:pt>
    <dgm:pt modelId="{41F9364D-F0B3-4EA9-AB18-AF850B9E4814}" type="sibTrans" cxnId="{9E43A6BD-6945-46E0-BACD-F66D8BBF58C6}">
      <dgm:prSet/>
      <dgm:spPr/>
      <dgm:t>
        <a:bodyPr/>
        <a:lstStyle/>
        <a:p>
          <a:endParaRPr lang="en-US"/>
        </a:p>
      </dgm:t>
    </dgm:pt>
    <dgm:pt modelId="{6B9708C8-4E64-42F1-AF18-ED1938EEF371}" type="pres">
      <dgm:prSet presAssocID="{501EE641-85DC-4B93-8C49-4668B19A11BD}" presName="diagram" presStyleCnt="0">
        <dgm:presLayoutVars>
          <dgm:dir/>
          <dgm:resizeHandles val="exact"/>
        </dgm:presLayoutVars>
      </dgm:prSet>
      <dgm:spPr/>
    </dgm:pt>
    <dgm:pt modelId="{C5634400-1DF5-48A4-955A-EF125E8B6B09}" type="pres">
      <dgm:prSet presAssocID="{22DB832C-88CE-4561-87E5-C289855AC36A}" presName="node" presStyleLbl="node1" presStyleIdx="0" presStyleCnt="6">
        <dgm:presLayoutVars>
          <dgm:bulletEnabled val="1"/>
        </dgm:presLayoutVars>
      </dgm:prSet>
      <dgm:spPr/>
    </dgm:pt>
    <dgm:pt modelId="{6C2236B0-3089-40B7-B670-70C32B5DD50B}" type="pres">
      <dgm:prSet presAssocID="{3A50EE52-459B-48FD-82A7-36EE21844F05}" presName="sibTrans" presStyleLbl="sibTrans2D1" presStyleIdx="0" presStyleCnt="5"/>
      <dgm:spPr/>
    </dgm:pt>
    <dgm:pt modelId="{A6821E0F-36BC-431A-B1AF-B91BF390DB2F}" type="pres">
      <dgm:prSet presAssocID="{3A50EE52-459B-48FD-82A7-36EE21844F05}" presName="connectorText" presStyleLbl="sibTrans2D1" presStyleIdx="0" presStyleCnt="5"/>
      <dgm:spPr/>
    </dgm:pt>
    <dgm:pt modelId="{60ED6712-55F8-4436-9CF4-9F308841F881}" type="pres">
      <dgm:prSet presAssocID="{2C472E7B-C5A4-475F-8489-5D2E0451450D}" presName="node" presStyleLbl="node1" presStyleIdx="1" presStyleCnt="6">
        <dgm:presLayoutVars>
          <dgm:bulletEnabled val="1"/>
        </dgm:presLayoutVars>
      </dgm:prSet>
      <dgm:spPr/>
    </dgm:pt>
    <dgm:pt modelId="{D94158EA-64D7-485B-B6F1-494AB7B94C10}" type="pres">
      <dgm:prSet presAssocID="{5320EB6C-3E5C-47E0-985F-B631DD34B0A2}" presName="sibTrans" presStyleLbl="sibTrans2D1" presStyleIdx="1" presStyleCnt="5"/>
      <dgm:spPr/>
    </dgm:pt>
    <dgm:pt modelId="{52FF9682-7B60-46C5-94DD-965A0E358F4E}" type="pres">
      <dgm:prSet presAssocID="{5320EB6C-3E5C-47E0-985F-B631DD34B0A2}" presName="connectorText" presStyleLbl="sibTrans2D1" presStyleIdx="1" presStyleCnt="5"/>
      <dgm:spPr/>
    </dgm:pt>
    <dgm:pt modelId="{4CEED7DF-A588-4018-8B2B-42911473CD90}" type="pres">
      <dgm:prSet presAssocID="{F9BDA8D4-33C4-4BB9-B267-57FF5F139A18}" presName="node" presStyleLbl="node1" presStyleIdx="2" presStyleCnt="6">
        <dgm:presLayoutVars>
          <dgm:bulletEnabled val="1"/>
        </dgm:presLayoutVars>
      </dgm:prSet>
      <dgm:spPr/>
    </dgm:pt>
    <dgm:pt modelId="{9F59238F-22BF-4DF7-B736-C1901CA52FEA}" type="pres">
      <dgm:prSet presAssocID="{11E14E55-7CEC-456A-B62C-3539403124E2}" presName="sibTrans" presStyleLbl="sibTrans2D1" presStyleIdx="2" presStyleCnt="5"/>
      <dgm:spPr/>
    </dgm:pt>
    <dgm:pt modelId="{4A7BAFF0-43C9-49DB-94D8-4EF19AB58D51}" type="pres">
      <dgm:prSet presAssocID="{11E14E55-7CEC-456A-B62C-3539403124E2}" presName="connectorText" presStyleLbl="sibTrans2D1" presStyleIdx="2" presStyleCnt="5"/>
      <dgm:spPr/>
    </dgm:pt>
    <dgm:pt modelId="{18FF380D-EADE-41DF-9A6E-9A67554B339F}" type="pres">
      <dgm:prSet presAssocID="{F3E0B6BF-BE4D-4EDF-A86A-7D2C49C71AFF}" presName="node" presStyleLbl="node1" presStyleIdx="3" presStyleCnt="6">
        <dgm:presLayoutVars>
          <dgm:bulletEnabled val="1"/>
        </dgm:presLayoutVars>
      </dgm:prSet>
      <dgm:spPr/>
    </dgm:pt>
    <dgm:pt modelId="{D4E245DB-B875-44D1-882E-350B947164F5}" type="pres">
      <dgm:prSet presAssocID="{CFF09845-42D9-491C-A3C5-60C5FE114DF0}" presName="sibTrans" presStyleLbl="sibTrans2D1" presStyleIdx="3" presStyleCnt="5"/>
      <dgm:spPr/>
    </dgm:pt>
    <dgm:pt modelId="{A8907DE6-ABFA-4B20-B19C-CB82AC66E188}" type="pres">
      <dgm:prSet presAssocID="{CFF09845-42D9-491C-A3C5-60C5FE114DF0}" presName="connectorText" presStyleLbl="sibTrans2D1" presStyleIdx="3" presStyleCnt="5"/>
      <dgm:spPr/>
    </dgm:pt>
    <dgm:pt modelId="{F3266788-7650-441F-9ECB-D64FD3473195}" type="pres">
      <dgm:prSet presAssocID="{6B44108B-F35F-479C-B674-75B8BA5AF69E}" presName="node" presStyleLbl="node1" presStyleIdx="4" presStyleCnt="6">
        <dgm:presLayoutVars>
          <dgm:bulletEnabled val="1"/>
        </dgm:presLayoutVars>
      </dgm:prSet>
      <dgm:spPr/>
    </dgm:pt>
    <dgm:pt modelId="{3E4C03FF-8CF6-410A-A99E-97A761E41EE4}" type="pres">
      <dgm:prSet presAssocID="{8F53BF83-1D87-4C1A-9643-0F1DF8BDFEF3}" presName="sibTrans" presStyleLbl="sibTrans2D1" presStyleIdx="4" presStyleCnt="5"/>
      <dgm:spPr/>
    </dgm:pt>
    <dgm:pt modelId="{E43291BC-9B2D-41D9-90AE-116656277062}" type="pres">
      <dgm:prSet presAssocID="{8F53BF83-1D87-4C1A-9643-0F1DF8BDFEF3}" presName="connectorText" presStyleLbl="sibTrans2D1" presStyleIdx="4" presStyleCnt="5"/>
      <dgm:spPr/>
    </dgm:pt>
    <dgm:pt modelId="{277A8BC4-0EAB-499C-B536-9F57BCC39DC5}" type="pres">
      <dgm:prSet presAssocID="{BE64AA4B-886D-41FD-B485-956F5104DEE5}" presName="node" presStyleLbl="node1" presStyleIdx="5" presStyleCnt="6">
        <dgm:presLayoutVars>
          <dgm:bulletEnabled val="1"/>
        </dgm:presLayoutVars>
      </dgm:prSet>
      <dgm:spPr/>
    </dgm:pt>
  </dgm:ptLst>
  <dgm:cxnLst>
    <dgm:cxn modelId="{6FF31517-FB1B-4721-949C-8DA5CB28B0C3}" type="presOf" srcId="{CFF09845-42D9-491C-A3C5-60C5FE114DF0}" destId="{D4E245DB-B875-44D1-882E-350B947164F5}" srcOrd="0" destOrd="0" presId="urn:microsoft.com/office/officeart/2005/8/layout/process5"/>
    <dgm:cxn modelId="{AED7321C-F9A8-4D31-B49E-BEA7A9835307}" srcId="{501EE641-85DC-4B93-8C49-4668B19A11BD}" destId="{F9BDA8D4-33C4-4BB9-B267-57FF5F139A18}" srcOrd="2" destOrd="0" parTransId="{AD6C5DE3-16F1-4145-B62A-E0B78674EB92}" sibTransId="{11E14E55-7CEC-456A-B62C-3539403124E2}"/>
    <dgm:cxn modelId="{5DC9E020-39D8-4DCB-B86A-4C2D4F2161E8}" type="presOf" srcId="{F9BDA8D4-33C4-4BB9-B267-57FF5F139A18}" destId="{4CEED7DF-A588-4018-8B2B-42911473CD90}" srcOrd="0" destOrd="0" presId="urn:microsoft.com/office/officeart/2005/8/layout/process5"/>
    <dgm:cxn modelId="{56F99027-B68C-4CAE-92AF-43DB55697592}" type="presOf" srcId="{8F53BF83-1D87-4C1A-9643-0F1DF8BDFEF3}" destId="{3E4C03FF-8CF6-410A-A99E-97A761E41EE4}" srcOrd="0" destOrd="0" presId="urn:microsoft.com/office/officeart/2005/8/layout/process5"/>
    <dgm:cxn modelId="{6614EE29-115C-456B-969F-8EC4B5C6142B}" type="presOf" srcId="{11E14E55-7CEC-456A-B62C-3539403124E2}" destId="{9F59238F-22BF-4DF7-B736-C1901CA52FEA}" srcOrd="0" destOrd="0" presId="urn:microsoft.com/office/officeart/2005/8/layout/process5"/>
    <dgm:cxn modelId="{51277B2C-AF7D-4F91-83CE-B1FF4F9B630B}" type="presOf" srcId="{3A50EE52-459B-48FD-82A7-36EE21844F05}" destId="{6C2236B0-3089-40B7-B670-70C32B5DD50B}" srcOrd="0" destOrd="0" presId="urn:microsoft.com/office/officeart/2005/8/layout/process5"/>
    <dgm:cxn modelId="{4CDA4141-E54A-45B4-8107-D6C084E8FCB5}" type="presOf" srcId="{F3E0B6BF-BE4D-4EDF-A86A-7D2C49C71AFF}" destId="{18FF380D-EADE-41DF-9A6E-9A67554B339F}" srcOrd="0" destOrd="0" presId="urn:microsoft.com/office/officeart/2005/8/layout/process5"/>
    <dgm:cxn modelId="{670B7244-F4F9-4351-9559-6CC99D9EC9EA}" type="presOf" srcId="{3A50EE52-459B-48FD-82A7-36EE21844F05}" destId="{A6821E0F-36BC-431A-B1AF-B91BF390DB2F}" srcOrd="1" destOrd="0" presId="urn:microsoft.com/office/officeart/2005/8/layout/process5"/>
    <dgm:cxn modelId="{24837864-B81D-4227-9FD3-913B6165965A}" type="presOf" srcId="{2C472E7B-C5A4-475F-8489-5D2E0451450D}" destId="{60ED6712-55F8-4436-9CF4-9F308841F881}" srcOrd="0" destOrd="0" presId="urn:microsoft.com/office/officeart/2005/8/layout/process5"/>
    <dgm:cxn modelId="{44BBE771-D54E-4ADC-BA88-655062B0C361}" type="presOf" srcId="{BE64AA4B-886D-41FD-B485-956F5104DEE5}" destId="{277A8BC4-0EAB-499C-B536-9F57BCC39DC5}" srcOrd="0" destOrd="0" presId="urn:microsoft.com/office/officeart/2005/8/layout/process5"/>
    <dgm:cxn modelId="{D9022777-2419-46B4-A4EA-96552B9019E1}" type="presOf" srcId="{6B44108B-F35F-479C-B674-75B8BA5AF69E}" destId="{F3266788-7650-441F-9ECB-D64FD3473195}" srcOrd="0" destOrd="0" presId="urn:microsoft.com/office/officeart/2005/8/layout/process5"/>
    <dgm:cxn modelId="{292D4486-BCC0-41AB-AA80-83EB5BE8B48F}" type="presOf" srcId="{5320EB6C-3E5C-47E0-985F-B631DD34B0A2}" destId="{D94158EA-64D7-485B-B6F1-494AB7B94C10}" srcOrd="0" destOrd="0" presId="urn:microsoft.com/office/officeart/2005/8/layout/process5"/>
    <dgm:cxn modelId="{9623BF89-0D39-4920-806E-4CC85AAAE2B3}" srcId="{501EE641-85DC-4B93-8C49-4668B19A11BD}" destId="{22DB832C-88CE-4561-87E5-C289855AC36A}" srcOrd="0" destOrd="0" parTransId="{B8D6799C-B174-4A5A-B2D4-5AACE0312681}" sibTransId="{3A50EE52-459B-48FD-82A7-36EE21844F05}"/>
    <dgm:cxn modelId="{868EC68E-A881-4DDD-B0BF-4D64FBD0BE70}" srcId="{501EE641-85DC-4B93-8C49-4668B19A11BD}" destId="{6B44108B-F35F-479C-B674-75B8BA5AF69E}" srcOrd="4" destOrd="0" parTransId="{F99939BA-B0C0-4177-A23E-ECEE2A64A084}" sibTransId="{8F53BF83-1D87-4C1A-9643-0F1DF8BDFEF3}"/>
    <dgm:cxn modelId="{E6FC91AA-2434-4B36-A3C8-86E1B1B82974}" type="presOf" srcId="{501EE641-85DC-4B93-8C49-4668B19A11BD}" destId="{6B9708C8-4E64-42F1-AF18-ED1938EEF371}" srcOrd="0" destOrd="0" presId="urn:microsoft.com/office/officeart/2005/8/layout/process5"/>
    <dgm:cxn modelId="{9E43A6BD-6945-46E0-BACD-F66D8BBF58C6}" srcId="{501EE641-85DC-4B93-8C49-4668B19A11BD}" destId="{BE64AA4B-886D-41FD-B485-956F5104DEE5}" srcOrd="5" destOrd="0" parTransId="{1B5CEDD0-7619-4B6F-9820-0458841CD75C}" sibTransId="{41F9364D-F0B3-4EA9-AB18-AF850B9E4814}"/>
    <dgm:cxn modelId="{7F4D77C6-213D-4A6E-BBED-EC8AB114DEBB}" type="presOf" srcId="{8F53BF83-1D87-4C1A-9643-0F1DF8BDFEF3}" destId="{E43291BC-9B2D-41D9-90AE-116656277062}" srcOrd="1" destOrd="0" presId="urn:microsoft.com/office/officeart/2005/8/layout/process5"/>
    <dgm:cxn modelId="{FB06DEC7-3F47-4C2D-8ADD-7EB7B11E37AA}" type="presOf" srcId="{22DB832C-88CE-4561-87E5-C289855AC36A}" destId="{C5634400-1DF5-48A4-955A-EF125E8B6B09}" srcOrd="0" destOrd="0" presId="urn:microsoft.com/office/officeart/2005/8/layout/process5"/>
    <dgm:cxn modelId="{539188CF-21D4-4F4D-B970-285B2F78453A}" type="presOf" srcId="{11E14E55-7CEC-456A-B62C-3539403124E2}" destId="{4A7BAFF0-43C9-49DB-94D8-4EF19AB58D51}" srcOrd="1" destOrd="0" presId="urn:microsoft.com/office/officeart/2005/8/layout/process5"/>
    <dgm:cxn modelId="{BDD32FD1-0A5A-40D0-AE78-44337710176A}" srcId="{501EE641-85DC-4B93-8C49-4668B19A11BD}" destId="{F3E0B6BF-BE4D-4EDF-A86A-7D2C49C71AFF}" srcOrd="3" destOrd="0" parTransId="{A50FFF7D-8088-45B9-B34A-BB7F667568EF}" sibTransId="{CFF09845-42D9-491C-A3C5-60C5FE114DF0}"/>
    <dgm:cxn modelId="{55BA79D5-F2A9-4F70-950D-690F5281AEF4}" type="presOf" srcId="{CFF09845-42D9-491C-A3C5-60C5FE114DF0}" destId="{A8907DE6-ABFA-4B20-B19C-CB82AC66E188}" srcOrd="1" destOrd="0" presId="urn:microsoft.com/office/officeart/2005/8/layout/process5"/>
    <dgm:cxn modelId="{9FA55CE7-3335-40C5-B68D-611C2D457843}" srcId="{501EE641-85DC-4B93-8C49-4668B19A11BD}" destId="{2C472E7B-C5A4-475F-8489-5D2E0451450D}" srcOrd="1" destOrd="0" parTransId="{5AF5EC43-0FD5-4CFD-8E4E-015D40071980}" sibTransId="{5320EB6C-3E5C-47E0-985F-B631DD34B0A2}"/>
    <dgm:cxn modelId="{D86B33F5-9151-47EC-9759-F892361A6098}" type="presOf" srcId="{5320EB6C-3E5C-47E0-985F-B631DD34B0A2}" destId="{52FF9682-7B60-46C5-94DD-965A0E358F4E}" srcOrd="1" destOrd="0" presId="urn:microsoft.com/office/officeart/2005/8/layout/process5"/>
    <dgm:cxn modelId="{165A8CFB-997C-4F38-8AB0-AB864E7C9E7A}" type="presParOf" srcId="{6B9708C8-4E64-42F1-AF18-ED1938EEF371}" destId="{C5634400-1DF5-48A4-955A-EF125E8B6B09}" srcOrd="0" destOrd="0" presId="urn:microsoft.com/office/officeart/2005/8/layout/process5"/>
    <dgm:cxn modelId="{4B0A6A10-7BDA-490B-914F-F7F97BFE4CC6}" type="presParOf" srcId="{6B9708C8-4E64-42F1-AF18-ED1938EEF371}" destId="{6C2236B0-3089-40B7-B670-70C32B5DD50B}" srcOrd="1" destOrd="0" presId="urn:microsoft.com/office/officeart/2005/8/layout/process5"/>
    <dgm:cxn modelId="{7E3E85B9-E72E-4DD4-AE3B-F781E1B962CE}" type="presParOf" srcId="{6C2236B0-3089-40B7-B670-70C32B5DD50B}" destId="{A6821E0F-36BC-431A-B1AF-B91BF390DB2F}" srcOrd="0" destOrd="0" presId="urn:microsoft.com/office/officeart/2005/8/layout/process5"/>
    <dgm:cxn modelId="{2F469CF3-C40B-4F6D-8AB2-56CF81C50DDD}" type="presParOf" srcId="{6B9708C8-4E64-42F1-AF18-ED1938EEF371}" destId="{60ED6712-55F8-4436-9CF4-9F308841F881}" srcOrd="2" destOrd="0" presId="urn:microsoft.com/office/officeart/2005/8/layout/process5"/>
    <dgm:cxn modelId="{0B4C5B7F-AEB1-4486-816E-D1C4511F40DD}" type="presParOf" srcId="{6B9708C8-4E64-42F1-AF18-ED1938EEF371}" destId="{D94158EA-64D7-485B-B6F1-494AB7B94C10}" srcOrd="3" destOrd="0" presId="urn:microsoft.com/office/officeart/2005/8/layout/process5"/>
    <dgm:cxn modelId="{8210C011-B79A-4038-988F-E1FECD5CAAA5}" type="presParOf" srcId="{D94158EA-64D7-485B-B6F1-494AB7B94C10}" destId="{52FF9682-7B60-46C5-94DD-965A0E358F4E}" srcOrd="0" destOrd="0" presId="urn:microsoft.com/office/officeart/2005/8/layout/process5"/>
    <dgm:cxn modelId="{68B03A56-8E57-41DF-9CF7-71DBACFE98B4}" type="presParOf" srcId="{6B9708C8-4E64-42F1-AF18-ED1938EEF371}" destId="{4CEED7DF-A588-4018-8B2B-42911473CD90}" srcOrd="4" destOrd="0" presId="urn:microsoft.com/office/officeart/2005/8/layout/process5"/>
    <dgm:cxn modelId="{BF67EF4D-0203-44F2-8C3D-3567F9E0852A}" type="presParOf" srcId="{6B9708C8-4E64-42F1-AF18-ED1938EEF371}" destId="{9F59238F-22BF-4DF7-B736-C1901CA52FEA}" srcOrd="5" destOrd="0" presId="urn:microsoft.com/office/officeart/2005/8/layout/process5"/>
    <dgm:cxn modelId="{2A67B23A-9B0B-4F7E-8D30-119F4C4CB5BA}" type="presParOf" srcId="{9F59238F-22BF-4DF7-B736-C1901CA52FEA}" destId="{4A7BAFF0-43C9-49DB-94D8-4EF19AB58D51}" srcOrd="0" destOrd="0" presId="urn:microsoft.com/office/officeart/2005/8/layout/process5"/>
    <dgm:cxn modelId="{CBF9B4C5-DA10-4062-A40E-E5AAD120EEBC}" type="presParOf" srcId="{6B9708C8-4E64-42F1-AF18-ED1938EEF371}" destId="{18FF380D-EADE-41DF-9A6E-9A67554B339F}" srcOrd="6" destOrd="0" presId="urn:microsoft.com/office/officeart/2005/8/layout/process5"/>
    <dgm:cxn modelId="{CB0E22CE-2887-4860-8257-397BB53639EE}" type="presParOf" srcId="{6B9708C8-4E64-42F1-AF18-ED1938EEF371}" destId="{D4E245DB-B875-44D1-882E-350B947164F5}" srcOrd="7" destOrd="0" presId="urn:microsoft.com/office/officeart/2005/8/layout/process5"/>
    <dgm:cxn modelId="{1A421521-11CB-491C-9ECA-471486E66C1F}" type="presParOf" srcId="{D4E245DB-B875-44D1-882E-350B947164F5}" destId="{A8907DE6-ABFA-4B20-B19C-CB82AC66E188}" srcOrd="0" destOrd="0" presId="urn:microsoft.com/office/officeart/2005/8/layout/process5"/>
    <dgm:cxn modelId="{E3E8CE69-58AF-4565-BEF3-BF2603245B47}" type="presParOf" srcId="{6B9708C8-4E64-42F1-AF18-ED1938EEF371}" destId="{F3266788-7650-441F-9ECB-D64FD3473195}" srcOrd="8" destOrd="0" presId="urn:microsoft.com/office/officeart/2005/8/layout/process5"/>
    <dgm:cxn modelId="{CD374662-03B0-4639-8AA6-34D8A5AC400F}" type="presParOf" srcId="{6B9708C8-4E64-42F1-AF18-ED1938EEF371}" destId="{3E4C03FF-8CF6-410A-A99E-97A761E41EE4}" srcOrd="9" destOrd="0" presId="urn:microsoft.com/office/officeart/2005/8/layout/process5"/>
    <dgm:cxn modelId="{33A58C04-5880-40A5-B3FC-98F6FF7ED490}" type="presParOf" srcId="{3E4C03FF-8CF6-410A-A99E-97A761E41EE4}" destId="{E43291BC-9B2D-41D9-90AE-116656277062}" srcOrd="0" destOrd="0" presId="urn:microsoft.com/office/officeart/2005/8/layout/process5"/>
    <dgm:cxn modelId="{994A6AEF-9400-4ECC-BA89-AB57094B79E2}" type="presParOf" srcId="{6B9708C8-4E64-42F1-AF18-ED1938EEF371}" destId="{277A8BC4-0EAB-499C-B536-9F57BCC39DC5}"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DC98C5-9202-4830-965C-3635C646014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1FF9688-F155-45C4-9ED1-A2FC4C20D0E8}">
      <dgm:prSet phldrT="[Text]"/>
      <dgm:spPr/>
      <dgm:t>
        <a:bodyPr/>
        <a:lstStyle/>
        <a:p>
          <a:r>
            <a:rPr lang="en-US" dirty="0"/>
            <a:t>Load the data </a:t>
          </a:r>
        </a:p>
      </dgm:t>
    </dgm:pt>
    <dgm:pt modelId="{C28EECA6-5A99-4622-A116-29A0B49E68D4}" type="parTrans" cxnId="{F8901D93-7445-46E7-979E-C78F08FEE2BD}">
      <dgm:prSet/>
      <dgm:spPr/>
      <dgm:t>
        <a:bodyPr/>
        <a:lstStyle/>
        <a:p>
          <a:endParaRPr lang="en-US"/>
        </a:p>
      </dgm:t>
    </dgm:pt>
    <dgm:pt modelId="{2C8F87C2-5D2D-40FE-91B3-47F3B3EE5FE2}" type="sibTrans" cxnId="{F8901D93-7445-46E7-979E-C78F08FEE2BD}">
      <dgm:prSet/>
      <dgm:spPr/>
      <dgm:t>
        <a:bodyPr/>
        <a:lstStyle/>
        <a:p>
          <a:endParaRPr lang="en-US"/>
        </a:p>
      </dgm:t>
    </dgm:pt>
    <dgm:pt modelId="{77C3A313-76DF-4C9A-A723-F8E4A64F21AA}">
      <dgm:prSet phldrT="[Text]"/>
      <dgm:spPr/>
      <dgm:t>
        <a:bodyPr/>
        <a:lstStyle/>
        <a:p>
          <a:r>
            <a:rPr lang="en-US" dirty="0"/>
            <a:t>Use data set part 2 to create variable Y from the column “Class”</a:t>
          </a:r>
        </a:p>
      </dgm:t>
    </dgm:pt>
    <dgm:pt modelId="{A554611C-D1AD-4EA3-BB12-F2902603EF5B}" type="parTrans" cxnId="{09452FA6-205C-4815-BF50-31A60075E9F4}">
      <dgm:prSet/>
      <dgm:spPr/>
      <dgm:t>
        <a:bodyPr/>
        <a:lstStyle/>
        <a:p>
          <a:endParaRPr lang="en-US"/>
        </a:p>
      </dgm:t>
    </dgm:pt>
    <dgm:pt modelId="{EDDB9686-738D-4648-922E-D2FB05BFC15B}" type="sibTrans" cxnId="{09452FA6-205C-4815-BF50-31A60075E9F4}">
      <dgm:prSet/>
      <dgm:spPr/>
      <dgm:t>
        <a:bodyPr/>
        <a:lstStyle/>
        <a:p>
          <a:endParaRPr lang="en-US"/>
        </a:p>
      </dgm:t>
    </dgm:pt>
    <dgm:pt modelId="{425AF2E1-C4ED-40E6-BB0D-BA90C8D8D051}">
      <dgm:prSet phldrT="[Text]"/>
      <dgm:spPr/>
      <dgm:t>
        <a:bodyPr/>
        <a:lstStyle/>
        <a:p>
          <a:r>
            <a:rPr lang="en-US" dirty="0"/>
            <a:t>Standardize data in X and reassign to X using Transform</a:t>
          </a:r>
        </a:p>
      </dgm:t>
    </dgm:pt>
    <dgm:pt modelId="{FC2331D9-5A97-4CE4-B8BC-75F9C505A055}" type="parTrans" cxnId="{244DB370-7721-41BD-B74B-313686B29252}">
      <dgm:prSet/>
      <dgm:spPr/>
      <dgm:t>
        <a:bodyPr/>
        <a:lstStyle/>
        <a:p>
          <a:endParaRPr lang="en-US"/>
        </a:p>
      </dgm:t>
    </dgm:pt>
    <dgm:pt modelId="{E9040C36-EC09-4C1C-8F07-CC253252269A}" type="sibTrans" cxnId="{244DB370-7721-41BD-B74B-313686B29252}">
      <dgm:prSet/>
      <dgm:spPr/>
      <dgm:t>
        <a:bodyPr/>
        <a:lstStyle/>
        <a:p>
          <a:endParaRPr lang="en-US"/>
        </a:p>
      </dgm:t>
    </dgm:pt>
    <dgm:pt modelId="{7C9B66C4-0AC5-4869-8C62-780C88B824F1}">
      <dgm:prSet phldrT="[Text]"/>
      <dgm:spPr/>
      <dgm:t>
        <a:bodyPr/>
        <a:lstStyle/>
        <a:p>
          <a:r>
            <a:rPr lang="en-US" dirty="0"/>
            <a:t>Train/test split to split data into training and testing</a:t>
          </a:r>
        </a:p>
      </dgm:t>
    </dgm:pt>
    <dgm:pt modelId="{35ABCE05-BE37-4292-9111-1F4EFAF7D08C}" type="parTrans" cxnId="{EA8F709E-3A96-4D77-B0B9-A5021A0D1232}">
      <dgm:prSet/>
      <dgm:spPr/>
      <dgm:t>
        <a:bodyPr/>
        <a:lstStyle/>
        <a:p>
          <a:endParaRPr lang="en-US"/>
        </a:p>
      </dgm:t>
    </dgm:pt>
    <dgm:pt modelId="{B6A1FBEA-2210-4365-8DDB-78889DA4413D}" type="sibTrans" cxnId="{EA8F709E-3A96-4D77-B0B9-A5021A0D1232}">
      <dgm:prSet/>
      <dgm:spPr/>
      <dgm:t>
        <a:bodyPr/>
        <a:lstStyle/>
        <a:p>
          <a:endParaRPr lang="en-US"/>
        </a:p>
      </dgm:t>
    </dgm:pt>
    <dgm:pt modelId="{9621FAA0-00F0-481A-A7B7-BC3C67653850}">
      <dgm:prSet phldrT="[Text]"/>
      <dgm:spPr/>
      <dgm:t>
        <a:bodyPr/>
        <a:lstStyle/>
        <a:p>
          <a:r>
            <a:rPr lang="en-US" dirty="0"/>
            <a:t>Creation of logistic regression, SVM, Decision Tree KNN and </a:t>
          </a:r>
          <a:r>
            <a:rPr lang="en-US" dirty="0" err="1"/>
            <a:t>GridSearchCV</a:t>
          </a:r>
          <a:r>
            <a:rPr lang="en-US" dirty="0"/>
            <a:t> objects </a:t>
          </a:r>
        </a:p>
      </dgm:t>
    </dgm:pt>
    <dgm:pt modelId="{AD878BD3-E4AD-47F4-A26C-9FEA505264A0}" type="parTrans" cxnId="{FC3EF2EE-92C4-4E86-B76B-998BC008094C}">
      <dgm:prSet/>
      <dgm:spPr/>
      <dgm:t>
        <a:bodyPr/>
        <a:lstStyle/>
        <a:p>
          <a:endParaRPr lang="en-US"/>
        </a:p>
      </dgm:t>
    </dgm:pt>
    <dgm:pt modelId="{E1739522-005D-47EC-849F-6A2D7778EEBA}" type="sibTrans" cxnId="{FC3EF2EE-92C4-4E86-B76B-998BC008094C}">
      <dgm:prSet/>
      <dgm:spPr/>
      <dgm:t>
        <a:bodyPr/>
        <a:lstStyle/>
        <a:p>
          <a:endParaRPr lang="en-US"/>
        </a:p>
      </dgm:t>
    </dgm:pt>
    <dgm:pt modelId="{35267140-9629-44A2-A918-FD4EAB573CD8}">
      <dgm:prSet/>
      <dgm:spPr/>
      <dgm:t>
        <a:bodyPr/>
        <a:lstStyle/>
        <a:p>
          <a:r>
            <a:rPr lang="en-US" dirty="0"/>
            <a:t>Best parameters, accuracy and confusion matrix </a:t>
          </a:r>
        </a:p>
      </dgm:t>
    </dgm:pt>
    <dgm:pt modelId="{E292E3C9-2D5F-4E95-AB16-17F9A857CBCA}" type="parTrans" cxnId="{BC408622-FD74-4A1E-AA61-4C79AE91CCAA}">
      <dgm:prSet/>
      <dgm:spPr/>
      <dgm:t>
        <a:bodyPr/>
        <a:lstStyle/>
        <a:p>
          <a:endParaRPr lang="en-US"/>
        </a:p>
      </dgm:t>
    </dgm:pt>
    <dgm:pt modelId="{BDA57568-B97D-4CDA-9D2C-6F5EDCE15BE1}" type="sibTrans" cxnId="{BC408622-FD74-4A1E-AA61-4C79AE91CCAA}">
      <dgm:prSet/>
      <dgm:spPr/>
      <dgm:t>
        <a:bodyPr/>
        <a:lstStyle/>
        <a:p>
          <a:endParaRPr lang="en-US"/>
        </a:p>
      </dgm:t>
    </dgm:pt>
    <dgm:pt modelId="{4B0EC3BC-1418-4597-AA0D-D4E5AE9F8C90}">
      <dgm:prSet/>
      <dgm:spPr/>
      <dgm:t>
        <a:bodyPr/>
        <a:lstStyle/>
        <a:p>
          <a:r>
            <a:rPr lang="en-US" dirty="0"/>
            <a:t>Select method that has best performance </a:t>
          </a:r>
        </a:p>
      </dgm:t>
    </dgm:pt>
    <dgm:pt modelId="{1A06AD44-FC61-43AC-84BD-B892D13178A5}" type="parTrans" cxnId="{ECFA015E-09CC-4FA6-AC55-6A2625355A93}">
      <dgm:prSet/>
      <dgm:spPr/>
      <dgm:t>
        <a:bodyPr/>
        <a:lstStyle/>
        <a:p>
          <a:endParaRPr lang="en-US"/>
        </a:p>
      </dgm:t>
    </dgm:pt>
    <dgm:pt modelId="{8DAC8C87-E98B-4234-8390-D6FB8C5DBD01}" type="sibTrans" cxnId="{ECFA015E-09CC-4FA6-AC55-6A2625355A93}">
      <dgm:prSet/>
      <dgm:spPr/>
      <dgm:t>
        <a:bodyPr/>
        <a:lstStyle/>
        <a:p>
          <a:endParaRPr lang="en-US"/>
        </a:p>
      </dgm:t>
    </dgm:pt>
    <dgm:pt modelId="{6E10EA0E-603F-4CA3-89E2-52DF92127FB6}" type="pres">
      <dgm:prSet presAssocID="{AADC98C5-9202-4830-965C-3635C6460147}" presName="diagram" presStyleCnt="0">
        <dgm:presLayoutVars>
          <dgm:dir/>
          <dgm:resizeHandles val="exact"/>
        </dgm:presLayoutVars>
      </dgm:prSet>
      <dgm:spPr/>
    </dgm:pt>
    <dgm:pt modelId="{80323BB6-96CA-4442-8BED-C302243D7569}" type="pres">
      <dgm:prSet presAssocID="{B1FF9688-F155-45C4-9ED1-A2FC4C20D0E8}" presName="node" presStyleLbl="node1" presStyleIdx="0" presStyleCnt="7">
        <dgm:presLayoutVars>
          <dgm:bulletEnabled val="1"/>
        </dgm:presLayoutVars>
      </dgm:prSet>
      <dgm:spPr/>
    </dgm:pt>
    <dgm:pt modelId="{F26D5658-1981-478E-BE5B-55915662AB16}" type="pres">
      <dgm:prSet presAssocID="{2C8F87C2-5D2D-40FE-91B3-47F3B3EE5FE2}" presName="sibTrans" presStyleLbl="sibTrans2D1" presStyleIdx="0" presStyleCnt="6"/>
      <dgm:spPr/>
    </dgm:pt>
    <dgm:pt modelId="{1A441124-37F0-4A13-AF78-B20F957135EE}" type="pres">
      <dgm:prSet presAssocID="{2C8F87C2-5D2D-40FE-91B3-47F3B3EE5FE2}" presName="connectorText" presStyleLbl="sibTrans2D1" presStyleIdx="0" presStyleCnt="6"/>
      <dgm:spPr/>
    </dgm:pt>
    <dgm:pt modelId="{22816AE4-00A7-4158-B7D7-C25EC36E59F3}" type="pres">
      <dgm:prSet presAssocID="{77C3A313-76DF-4C9A-A723-F8E4A64F21AA}" presName="node" presStyleLbl="node1" presStyleIdx="1" presStyleCnt="7">
        <dgm:presLayoutVars>
          <dgm:bulletEnabled val="1"/>
        </dgm:presLayoutVars>
      </dgm:prSet>
      <dgm:spPr/>
    </dgm:pt>
    <dgm:pt modelId="{C556748D-0E36-419D-BFE4-C3299C80A928}" type="pres">
      <dgm:prSet presAssocID="{EDDB9686-738D-4648-922E-D2FB05BFC15B}" presName="sibTrans" presStyleLbl="sibTrans2D1" presStyleIdx="1" presStyleCnt="6"/>
      <dgm:spPr/>
    </dgm:pt>
    <dgm:pt modelId="{47B14B97-998C-46FF-930B-908317A67197}" type="pres">
      <dgm:prSet presAssocID="{EDDB9686-738D-4648-922E-D2FB05BFC15B}" presName="connectorText" presStyleLbl="sibTrans2D1" presStyleIdx="1" presStyleCnt="6"/>
      <dgm:spPr/>
    </dgm:pt>
    <dgm:pt modelId="{7D0CE948-5EDD-45A9-96CF-546EC9047F39}" type="pres">
      <dgm:prSet presAssocID="{425AF2E1-C4ED-40E6-BB0D-BA90C8D8D051}" presName="node" presStyleLbl="node1" presStyleIdx="2" presStyleCnt="7">
        <dgm:presLayoutVars>
          <dgm:bulletEnabled val="1"/>
        </dgm:presLayoutVars>
      </dgm:prSet>
      <dgm:spPr/>
    </dgm:pt>
    <dgm:pt modelId="{31BCC9CC-4C13-4C3D-996C-67DFD1DD2197}" type="pres">
      <dgm:prSet presAssocID="{E9040C36-EC09-4C1C-8F07-CC253252269A}" presName="sibTrans" presStyleLbl="sibTrans2D1" presStyleIdx="2" presStyleCnt="6"/>
      <dgm:spPr/>
    </dgm:pt>
    <dgm:pt modelId="{426E97B2-E1F7-434F-ADC5-5822962D76E4}" type="pres">
      <dgm:prSet presAssocID="{E9040C36-EC09-4C1C-8F07-CC253252269A}" presName="connectorText" presStyleLbl="sibTrans2D1" presStyleIdx="2" presStyleCnt="6"/>
      <dgm:spPr/>
    </dgm:pt>
    <dgm:pt modelId="{A5157DDE-30BB-499F-A047-60E22B162E01}" type="pres">
      <dgm:prSet presAssocID="{7C9B66C4-0AC5-4869-8C62-780C88B824F1}" presName="node" presStyleLbl="node1" presStyleIdx="3" presStyleCnt="7">
        <dgm:presLayoutVars>
          <dgm:bulletEnabled val="1"/>
        </dgm:presLayoutVars>
      </dgm:prSet>
      <dgm:spPr/>
    </dgm:pt>
    <dgm:pt modelId="{9A60BD74-6E3B-48A5-B345-0427D5C092A6}" type="pres">
      <dgm:prSet presAssocID="{B6A1FBEA-2210-4365-8DDB-78889DA4413D}" presName="sibTrans" presStyleLbl="sibTrans2D1" presStyleIdx="3" presStyleCnt="6"/>
      <dgm:spPr/>
    </dgm:pt>
    <dgm:pt modelId="{AD5A6A94-BAC1-4B79-86B9-3231548365F9}" type="pres">
      <dgm:prSet presAssocID="{B6A1FBEA-2210-4365-8DDB-78889DA4413D}" presName="connectorText" presStyleLbl="sibTrans2D1" presStyleIdx="3" presStyleCnt="6"/>
      <dgm:spPr/>
    </dgm:pt>
    <dgm:pt modelId="{268626F5-958E-4809-8B60-BC374BBD8A46}" type="pres">
      <dgm:prSet presAssocID="{9621FAA0-00F0-481A-A7B7-BC3C67653850}" presName="node" presStyleLbl="node1" presStyleIdx="4" presStyleCnt="7">
        <dgm:presLayoutVars>
          <dgm:bulletEnabled val="1"/>
        </dgm:presLayoutVars>
      </dgm:prSet>
      <dgm:spPr/>
    </dgm:pt>
    <dgm:pt modelId="{19B7BB83-B3E1-4A98-A5F8-2D15590E4020}" type="pres">
      <dgm:prSet presAssocID="{E1739522-005D-47EC-849F-6A2D7778EEBA}" presName="sibTrans" presStyleLbl="sibTrans2D1" presStyleIdx="4" presStyleCnt="6"/>
      <dgm:spPr/>
    </dgm:pt>
    <dgm:pt modelId="{148A6D53-2327-45DD-AC86-A9732240CDE6}" type="pres">
      <dgm:prSet presAssocID="{E1739522-005D-47EC-849F-6A2D7778EEBA}" presName="connectorText" presStyleLbl="sibTrans2D1" presStyleIdx="4" presStyleCnt="6"/>
      <dgm:spPr/>
    </dgm:pt>
    <dgm:pt modelId="{A284348B-6D27-4239-95BC-FE1B21F7FA67}" type="pres">
      <dgm:prSet presAssocID="{35267140-9629-44A2-A918-FD4EAB573CD8}" presName="node" presStyleLbl="node1" presStyleIdx="5" presStyleCnt="7">
        <dgm:presLayoutVars>
          <dgm:bulletEnabled val="1"/>
        </dgm:presLayoutVars>
      </dgm:prSet>
      <dgm:spPr/>
    </dgm:pt>
    <dgm:pt modelId="{DFAB3EA4-F93F-40D6-823B-E5A3C8974C66}" type="pres">
      <dgm:prSet presAssocID="{BDA57568-B97D-4CDA-9D2C-6F5EDCE15BE1}" presName="sibTrans" presStyleLbl="sibTrans2D1" presStyleIdx="5" presStyleCnt="6"/>
      <dgm:spPr/>
    </dgm:pt>
    <dgm:pt modelId="{0CC16FB7-012B-4273-A221-64934D2A6D2B}" type="pres">
      <dgm:prSet presAssocID="{BDA57568-B97D-4CDA-9D2C-6F5EDCE15BE1}" presName="connectorText" presStyleLbl="sibTrans2D1" presStyleIdx="5" presStyleCnt="6"/>
      <dgm:spPr/>
    </dgm:pt>
    <dgm:pt modelId="{DD0BE2E2-CFC9-482B-9F9E-93FD81F528FB}" type="pres">
      <dgm:prSet presAssocID="{4B0EC3BC-1418-4597-AA0D-D4E5AE9F8C90}" presName="node" presStyleLbl="node1" presStyleIdx="6" presStyleCnt="7">
        <dgm:presLayoutVars>
          <dgm:bulletEnabled val="1"/>
        </dgm:presLayoutVars>
      </dgm:prSet>
      <dgm:spPr/>
    </dgm:pt>
  </dgm:ptLst>
  <dgm:cxnLst>
    <dgm:cxn modelId="{B0B47916-577E-400E-A3B4-AF0B86E4D0C7}" type="presOf" srcId="{2C8F87C2-5D2D-40FE-91B3-47F3B3EE5FE2}" destId="{F26D5658-1981-478E-BE5B-55915662AB16}" srcOrd="0" destOrd="0" presId="urn:microsoft.com/office/officeart/2005/8/layout/process5"/>
    <dgm:cxn modelId="{55E5091D-A2B3-47A3-96AB-3DAC12B699BC}" type="presOf" srcId="{9621FAA0-00F0-481A-A7B7-BC3C67653850}" destId="{268626F5-958E-4809-8B60-BC374BBD8A46}" srcOrd="0" destOrd="0" presId="urn:microsoft.com/office/officeart/2005/8/layout/process5"/>
    <dgm:cxn modelId="{BC408622-FD74-4A1E-AA61-4C79AE91CCAA}" srcId="{AADC98C5-9202-4830-965C-3635C6460147}" destId="{35267140-9629-44A2-A918-FD4EAB573CD8}" srcOrd="5" destOrd="0" parTransId="{E292E3C9-2D5F-4E95-AB16-17F9A857CBCA}" sibTransId="{BDA57568-B97D-4CDA-9D2C-6F5EDCE15BE1}"/>
    <dgm:cxn modelId="{ECFA015E-09CC-4FA6-AC55-6A2625355A93}" srcId="{AADC98C5-9202-4830-965C-3635C6460147}" destId="{4B0EC3BC-1418-4597-AA0D-D4E5AE9F8C90}" srcOrd="6" destOrd="0" parTransId="{1A06AD44-FC61-43AC-84BD-B892D13178A5}" sibTransId="{8DAC8C87-E98B-4234-8390-D6FB8C5DBD01}"/>
    <dgm:cxn modelId="{94016B65-9526-405B-BC9C-E05FC5DC3FDF}" type="presOf" srcId="{7C9B66C4-0AC5-4869-8C62-780C88B824F1}" destId="{A5157DDE-30BB-499F-A047-60E22B162E01}" srcOrd="0" destOrd="0" presId="urn:microsoft.com/office/officeart/2005/8/layout/process5"/>
    <dgm:cxn modelId="{68275F49-82C8-43E9-B9AF-EA5802D63751}" type="presOf" srcId="{BDA57568-B97D-4CDA-9D2C-6F5EDCE15BE1}" destId="{DFAB3EA4-F93F-40D6-823B-E5A3C8974C66}" srcOrd="0" destOrd="0" presId="urn:microsoft.com/office/officeart/2005/8/layout/process5"/>
    <dgm:cxn modelId="{244DB370-7721-41BD-B74B-313686B29252}" srcId="{AADC98C5-9202-4830-965C-3635C6460147}" destId="{425AF2E1-C4ED-40E6-BB0D-BA90C8D8D051}" srcOrd="2" destOrd="0" parTransId="{FC2331D9-5A97-4CE4-B8BC-75F9C505A055}" sibTransId="{E9040C36-EC09-4C1C-8F07-CC253252269A}"/>
    <dgm:cxn modelId="{13B6AE78-F1AA-4E32-AE00-EA048C70DFB8}" type="presOf" srcId="{4B0EC3BC-1418-4597-AA0D-D4E5AE9F8C90}" destId="{DD0BE2E2-CFC9-482B-9F9E-93FD81F528FB}" srcOrd="0" destOrd="0" presId="urn:microsoft.com/office/officeart/2005/8/layout/process5"/>
    <dgm:cxn modelId="{48167084-E43B-4125-A956-9DA27EBC9EBC}" type="presOf" srcId="{2C8F87C2-5D2D-40FE-91B3-47F3B3EE5FE2}" destId="{1A441124-37F0-4A13-AF78-B20F957135EE}" srcOrd="1" destOrd="0" presId="urn:microsoft.com/office/officeart/2005/8/layout/process5"/>
    <dgm:cxn modelId="{CBA80C85-12C8-4175-A9BC-D57FD7569CF7}" type="presOf" srcId="{B6A1FBEA-2210-4365-8DDB-78889DA4413D}" destId="{9A60BD74-6E3B-48A5-B345-0427D5C092A6}" srcOrd="0" destOrd="0" presId="urn:microsoft.com/office/officeart/2005/8/layout/process5"/>
    <dgm:cxn modelId="{0A266A89-0983-41A5-A4BD-D82B786FA23B}" type="presOf" srcId="{BDA57568-B97D-4CDA-9D2C-6F5EDCE15BE1}" destId="{0CC16FB7-012B-4273-A221-64934D2A6D2B}" srcOrd="1" destOrd="0" presId="urn:microsoft.com/office/officeart/2005/8/layout/process5"/>
    <dgm:cxn modelId="{27FCE98A-A322-42A9-B01B-14EE6686729C}" type="presOf" srcId="{E9040C36-EC09-4C1C-8F07-CC253252269A}" destId="{31BCC9CC-4C13-4C3D-996C-67DFD1DD2197}" srcOrd="0" destOrd="0" presId="urn:microsoft.com/office/officeart/2005/8/layout/process5"/>
    <dgm:cxn modelId="{F8901D93-7445-46E7-979E-C78F08FEE2BD}" srcId="{AADC98C5-9202-4830-965C-3635C6460147}" destId="{B1FF9688-F155-45C4-9ED1-A2FC4C20D0E8}" srcOrd="0" destOrd="0" parTransId="{C28EECA6-5A99-4622-A116-29A0B49E68D4}" sibTransId="{2C8F87C2-5D2D-40FE-91B3-47F3B3EE5FE2}"/>
    <dgm:cxn modelId="{08949295-FC7F-4665-AACE-103ED584706F}" type="presOf" srcId="{AADC98C5-9202-4830-965C-3635C6460147}" destId="{6E10EA0E-603F-4CA3-89E2-52DF92127FB6}" srcOrd="0" destOrd="0" presId="urn:microsoft.com/office/officeart/2005/8/layout/process5"/>
    <dgm:cxn modelId="{62C4689A-1386-4787-B64E-4D8E3201518E}" type="presOf" srcId="{425AF2E1-C4ED-40E6-BB0D-BA90C8D8D051}" destId="{7D0CE948-5EDD-45A9-96CF-546EC9047F39}" srcOrd="0" destOrd="0" presId="urn:microsoft.com/office/officeart/2005/8/layout/process5"/>
    <dgm:cxn modelId="{7C072A9B-7870-4FAA-8EE4-4C5AC74DE072}" type="presOf" srcId="{EDDB9686-738D-4648-922E-D2FB05BFC15B}" destId="{C556748D-0E36-419D-BFE4-C3299C80A928}" srcOrd="0" destOrd="0" presId="urn:microsoft.com/office/officeart/2005/8/layout/process5"/>
    <dgm:cxn modelId="{EA8F709E-3A96-4D77-B0B9-A5021A0D1232}" srcId="{AADC98C5-9202-4830-965C-3635C6460147}" destId="{7C9B66C4-0AC5-4869-8C62-780C88B824F1}" srcOrd="3" destOrd="0" parTransId="{35ABCE05-BE37-4292-9111-1F4EFAF7D08C}" sibTransId="{B6A1FBEA-2210-4365-8DDB-78889DA4413D}"/>
    <dgm:cxn modelId="{09452FA6-205C-4815-BF50-31A60075E9F4}" srcId="{AADC98C5-9202-4830-965C-3635C6460147}" destId="{77C3A313-76DF-4C9A-A723-F8E4A64F21AA}" srcOrd="1" destOrd="0" parTransId="{A554611C-D1AD-4EA3-BB12-F2902603EF5B}" sibTransId="{EDDB9686-738D-4648-922E-D2FB05BFC15B}"/>
    <dgm:cxn modelId="{858316AA-8454-457F-A252-64884F44FCE7}" type="presOf" srcId="{E1739522-005D-47EC-849F-6A2D7778EEBA}" destId="{19B7BB83-B3E1-4A98-A5F8-2D15590E4020}" srcOrd="0" destOrd="0" presId="urn:microsoft.com/office/officeart/2005/8/layout/process5"/>
    <dgm:cxn modelId="{11042EC3-0B50-45E3-B672-6ECFE8295C10}" type="presOf" srcId="{B6A1FBEA-2210-4365-8DDB-78889DA4413D}" destId="{AD5A6A94-BAC1-4B79-86B9-3231548365F9}" srcOrd="1" destOrd="0" presId="urn:microsoft.com/office/officeart/2005/8/layout/process5"/>
    <dgm:cxn modelId="{732B25C6-AE7A-4C86-98A4-BE540790D36E}" type="presOf" srcId="{E9040C36-EC09-4C1C-8F07-CC253252269A}" destId="{426E97B2-E1F7-434F-ADC5-5822962D76E4}" srcOrd="1" destOrd="0" presId="urn:microsoft.com/office/officeart/2005/8/layout/process5"/>
    <dgm:cxn modelId="{2D8B02C8-1AEF-409A-AF3F-08A8DCF16EBD}" type="presOf" srcId="{E1739522-005D-47EC-849F-6A2D7778EEBA}" destId="{148A6D53-2327-45DD-AC86-A9732240CDE6}" srcOrd="1" destOrd="0" presId="urn:microsoft.com/office/officeart/2005/8/layout/process5"/>
    <dgm:cxn modelId="{7D1640D2-E213-4D05-BF22-D25E38D61708}" type="presOf" srcId="{B1FF9688-F155-45C4-9ED1-A2FC4C20D0E8}" destId="{80323BB6-96CA-4442-8BED-C302243D7569}" srcOrd="0" destOrd="0" presId="urn:microsoft.com/office/officeart/2005/8/layout/process5"/>
    <dgm:cxn modelId="{D920D2D2-B2CB-48AE-AC25-7DA060FBC38A}" type="presOf" srcId="{77C3A313-76DF-4C9A-A723-F8E4A64F21AA}" destId="{22816AE4-00A7-4158-B7D7-C25EC36E59F3}" srcOrd="0" destOrd="0" presId="urn:microsoft.com/office/officeart/2005/8/layout/process5"/>
    <dgm:cxn modelId="{FC3EF2EE-92C4-4E86-B76B-998BC008094C}" srcId="{AADC98C5-9202-4830-965C-3635C6460147}" destId="{9621FAA0-00F0-481A-A7B7-BC3C67653850}" srcOrd="4" destOrd="0" parTransId="{AD878BD3-E4AD-47F4-A26C-9FEA505264A0}" sibTransId="{E1739522-005D-47EC-849F-6A2D7778EEBA}"/>
    <dgm:cxn modelId="{66CFA1F0-3E69-4F3E-B994-2FF6735D1399}" type="presOf" srcId="{35267140-9629-44A2-A918-FD4EAB573CD8}" destId="{A284348B-6D27-4239-95BC-FE1B21F7FA67}" srcOrd="0" destOrd="0" presId="urn:microsoft.com/office/officeart/2005/8/layout/process5"/>
    <dgm:cxn modelId="{2DD37CF6-75EA-49D6-AF55-6075A1C4915D}" type="presOf" srcId="{EDDB9686-738D-4648-922E-D2FB05BFC15B}" destId="{47B14B97-998C-46FF-930B-908317A67197}" srcOrd="1" destOrd="0" presId="urn:microsoft.com/office/officeart/2005/8/layout/process5"/>
    <dgm:cxn modelId="{BCE4757E-D674-4A57-ADCD-204236B71608}" type="presParOf" srcId="{6E10EA0E-603F-4CA3-89E2-52DF92127FB6}" destId="{80323BB6-96CA-4442-8BED-C302243D7569}" srcOrd="0" destOrd="0" presId="urn:microsoft.com/office/officeart/2005/8/layout/process5"/>
    <dgm:cxn modelId="{59FD52EF-6E67-440A-98A3-9225061636AB}" type="presParOf" srcId="{6E10EA0E-603F-4CA3-89E2-52DF92127FB6}" destId="{F26D5658-1981-478E-BE5B-55915662AB16}" srcOrd="1" destOrd="0" presId="urn:microsoft.com/office/officeart/2005/8/layout/process5"/>
    <dgm:cxn modelId="{97D08637-2137-49B8-A992-86A6E1C2A8C6}" type="presParOf" srcId="{F26D5658-1981-478E-BE5B-55915662AB16}" destId="{1A441124-37F0-4A13-AF78-B20F957135EE}" srcOrd="0" destOrd="0" presId="urn:microsoft.com/office/officeart/2005/8/layout/process5"/>
    <dgm:cxn modelId="{EECDAD8A-F05E-4EBF-A2F7-788A901BE0E8}" type="presParOf" srcId="{6E10EA0E-603F-4CA3-89E2-52DF92127FB6}" destId="{22816AE4-00A7-4158-B7D7-C25EC36E59F3}" srcOrd="2" destOrd="0" presId="urn:microsoft.com/office/officeart/2005/8/layout/process5"/>
    <dgm:cxn modelId="{69A6E32D-172E-4EA9-B9E4-95E42CB39607}" type="presParOf" srcId="{6E10EA0E-603F-4CA3-89E2-52DF92127FB6}" destId="{C556748D-0E36-419D-BFE4-C3299C80A928}" srcOrd="3" destOrd="0" presId="urn:microsoft.com/office/officeart/2005/8/layout/process5"/>
    <dgm:cxn modelId="{14B6F8F9-6D0A-41C8-BA32-B4BE7196CCA6}" type="presParOf" srcId="{C556748D-0E36-419D-BFE4-C3299C80A928}" destId="{47B14B97-998C-46FF-930B-908317A67197}" srcOrd="0" destOrd="0" presId="urn:microsoft.com/office/officeart/2005/8/layout/process5"/>
    <dgm:cxn modelId="{76323AB3-B198-44FB-A7AE-7D9009F86723}" type="presParOf" srcId="{6E10EA0E-603F-4CA3-89E2-52DF92127FB6}" destId="{7D0CE948-5EDD-45A9-96CF-546EC9047F39}" srcOrd="4" destOrd="0" presId="urn:microsoft.com/office/officeart/2005/8/layout/process5"/>
    <dgm:cxn modelId="{DFF0CEA3-68B1-4D98-839A-B987DBEFFAA7}" type="presParOf" srcId="{6E10EA0E-603F-4CA3-89E2-52DF92127FB6}" destId="{31BCC9CC-4C13-4C3D-996C-67DFD1DD2197}" srcOrd="5" destOrd="0" presId="urn:microsoft.com/office/officeart/2005/8/layout/process5"/>
    <dgm:cxn modelId="{89461EAC-C478-420E-85F9-F54DD2FD079C}" type="presParOf" srcId="{31BCC9CC-4C13-4C3D-996C-67DFD1DD2197}" destId="{426E97B2-E1F7-434F-ADC5-5822962D76E4}" srcOrd="0" destOrd="0" presId="urn:microsoft.com/office/officeart/2005/8/layout/process5"/>
    <dgm:cxn modelId="{05A1D4B0-4C32-4D38-8A18-700CE8CAA950}" type="presParOf" srcId="{6E10EA0E-603F-4CA3-89E2-52DF92127FB6}" destId="{A5157DDE-30BB-499F-A047-60E22B162E01}" srcOrd="6" destOrd="0" presId="urn:microsoft.com/office/officeart/2005/8/layout/process5"/>
    <dgm:cxn modelId="{521F8EF6-2477-43D4-B82D-B494A6772C39}" type="presParOf" srcId="{6E10EA0E-603F-4CA3-89E2-52DF92127FB6}" destId="{9A60BD74-6E3B-48A5-B345-0427D5C092A6}" srcOrd="7" destOrd="0" presId="urn:microsoft.com/office/officeart/2005/8/layout/process5"/>
    <dgm:cxn modelId="{B110E344-4D40-437B-B175-DA44B1ABE81A}" type="presParOf" srcId="{9A60BD74-6E3B-48A5-B345-0427D5C092A6}" destId="{AD5A6A94-BAC1-4B79-86B9-3231548365F9}" srcOrd="0" destOrd="0" presId="urn:microsoft.com/office/officeart/2005/8/layout/process5"/>
    <dgm:cxn modelId="{2343DB1B-ACBE-4B65-BDEF-9066F3AE0D36}" type="presParOf" srcId="{6E10EA0E-603F-4CA3-89E2-52DF92127FB6}" destId="{268626F5-958E-4809-8B60-BC374BBD8A46}" srcOrd="8" destOrd="0" presId="urn:microsoft.com/office/officeart/2005/8/layout/process5"/>
    <dgm:cxn modelId="{FD0A38D8-D8B1-4339-AE5D-182F1B2E3EEF}" type="presParOf" srcId="{6E10EA0E-603F-4CA3-89E2-52DF92127FB6}" destId="{19B7BB83-B3E1-4A98-A5F8-2D15590E4020}" srcOrd="9" destOrd="0" presId="urn:microsoft.com/office/officeart/2005/8/layout/process5"/>
    <dgm:cxn modelId="{E4E67E26-BA04-4584-A3BE-ACD4A55FFC0F}" type="presParOf" srcId="{19B7BB83-B3E1-4A98-A5F8-2D15590E4020}" destId="{148A6D53-2327-45DD-AC86-A9732240CDE6}" srcOrd="0" destOrd="0" presId="urn:microsoft.com/office/officeart/2005/8/layout/process5"/>
    <dgm:cxn modelId="{EB499316-B6B5-4DB7-98BA-C70289A0D801}" type="presParOf" srcId="{6E10EA0E-603F-4CA3-89E2-52DF92127FB6}" destId="{A284348B-6D27-4239-95BC-FE1B21F7FA67}" srcOrd="10" destOrd="0" presId="urn:microsoft.com/office/officeart/2005/8/layout/process5"/>
    <dgm:cxn modelId="{85F88685-0992-4007-A592-9B0502C37F02}" type="presParOf" srcId="{6E10EA0E-603F-4CA3-89E2-52DF92127FB6}" destId="{DFAB3EA4-F93F-40D6-823B-E5A3C8974C66}" srcOrd="11" destOrd="0" presId="urn:microsoft.com/office/officeart/2005/8/layout/process5"/>
    <dgm:cxn modelId="{DA939AEE-034F-4BA9-8633-07BE9BD3A051}" type="presParOf" srcId="{DFAB3EA4-F93F-40D6-823B-E5A3C8974C66}" destId="{0CC16FB7-012B-4273-A221-64934D2A6D2B}" srcOrd="0" destOrd="0" presId="urn:microsoft.com/office/officeart/2005/8/layout/process5"/>
    <dgm:cxn modelId="{371FC52A-37ED-48A1-B840-6567F4E32EAD}" type="presParOf" srcId="{6E10EA0E-603F-4CA3-89E2-52DF92127FB6}" destId="{DD0BE2E2-CFC9-482B-9F9E-93FD81F528FB}"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A1A48-A972-4FD8-A9E4-14CD7262512C}">
      <dsp:nvSpPr>
        <dsp:cNvPr id="0" name=""/>
        <dsp:cNvSpPr/>
      </dsp:nvSpPr>
      <dsp:spPr>
        <a:xfrm>
          <a:off x="2378" y="1172516"/>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SpaceX REST API </a:t>
          </a:r>
        </a:p>
      </dsp:txBody>
      <dsp:txXfrm>
        <a:off x="425831" y="1172516"/>
        <a:ext cx="1270358" cy="846905"/>
      </dsp:txXfrm>
    </dsp:sp>
    <dsp:sp modelId="{68DC2E93-E027-4AA8-9D41-37B17E220DB3}">
      <dsp:nvSpPr>
        <dsp:cNvPr id="0" name=""/>
        <dsp:cNvSpPr/>
      </dsp:nvSpPr>
      <dsp:spPr>
        <a:xfrm>
          <a:off x="1907915" y="1172516"/>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Get request for SpaceX data using requests library </a:t>
          </a:r>
        </a:p>
      </dsp:txBody>
      <dsp:txXfrm>
        <a:off x="2331368" y="1172516"/>
        <a:ext cx="1270358" cy="846905"/>
      </dsp:txXfrm>
    </dsp:sp>
    <dsp:sp modelId="{27D33D91-F372-45DB-A9BB-5D1574EC9BA4}">
      <dsp:nvSpPr>
        <dsp:cNvPr id="0" name=""/>
        <dsp:cNvSpPr/>
      </dsp:nvSpPr>
      <dsp:spPr>
        <a:xfrm>
          <a:off x="3813452" y="1172516"/>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Receive data as .JSON file</a:t>
          </a:r>
        </a:p>
      </dsp:txBody>
      <dsp:txXfrm>
        <a:off x="4236905" y="1172516"/>
        <a:ext cx="1270358" cy="846905"/>
      </dsp:txXfrm>
    </dsp:sp>
    <dsp:sp modelId="{7A5CA495-AE7F-41FF-B10E-8C6FAD32D57B}">
      <dsp:nvSpPr>
        <dsp:cNvPr id="0" name=""/>
        <dsp:cNvSpPr/>
      </dsp:nvSpPr>
      <dsp:spPr>
        <a:xfrm>
          <a:off x="5718989" y="1172516"/>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Convert .JSON into Pandas data frame</a:t>
          </a:r>
        </a:p>
      </dsp:txBody>
      <dsp:txXfrm>
        <a:off x="6142442" y="1172516"/>
        <a:ext cx="1270358" cy="846905"/>
      </dsp:txXfrm>
    </dsp:sp>
    <dsp:sp modelId="{9BAA04F0-0E81-4AB2-8065-43A0927D9267}">
      <dsp:nvSpPr>
        <dsp:cNvPr id="0" name=""/>
        <dsp:cNvSpPr/>
      </dsp:nvSpPr>
      <dsp:spPr>
        <a:xfrm>
          <a:off x="7626904" y="1172516"/>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Clean and check data </a:t>
          </a:r>
        </a:p>
      </dsp:txBody>
      <dsp:txXfrm>
        <a:off x="8050357" y="1172516"/>
        <a:ext cx="1270358" cy="8469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03B3B-FE3E-47D6-9130-376A3C222A90}">
      <dsp:nvSpPr>
        <dsp:cNvPr id="0" name=""/>
        <dsp:cNvSpPr/>
      </dsp:nvSpPr>
      <dsp:spPr>
        <a:xfrm>
          <a:off x="2378" y="2285880"/>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Web Scraping Falcon 9 launch records </a:t>
          </a:r>
        </a:p>
      </dsp:txBody>
      <dsp:txXfrm>
        <a:off x="425831" y="2285880"/>
        <a:ext cx="1270358" cy="846905"/>
      </dsp:txXfrm>
    </dsp:sp>
    <dsp:sp modelId="{86583549-6829-4FE6-8D73-9D3FE63418FB}">
      <dsp:nvSpPr>
        <dsp:cNvPr id="0" name=""/>
        <dsp:cNvSpPr/>
      </dsp:nvSpPr>
      <dsp:spPr>
        <a:xfrm>
          <a:off x="1907915" y="2285880"/>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Use Beautiful Soup to web scrape HTML tables </a:t>
          </a:r>
        </a:p>
      </dsp:txBody>
      <dsp:txXfrm>
        <a:off x="2331368" y="2285880"/>
        <a:ext cx="1270358" cy="846905"/>
      </dsp:txXfrm>
    </dsp:sp>
    <dsp:sp modelId="{B2BC4035-7CBB-4880-8CF3-6C90B967999E}">
      <dsp:nvSpPr>
        <dsp:cNvPr id="0" name=""/>
        <dsp:cNvSpPr/>
      </dsp:nvSpPr>
      <dsp:spPr>
        <a:xfrm>
          <a:off x="3813452" y="2285880"/>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Extract HTML table </a:t>
          </a:r>
        </a:p>
      </dsp:txBody>
      <dsp:txXfrm>
        <a:off x="4236905" y="2285880"/>
        <a:ext cx="1270358" cy="846905"/>
      </dsp:txXfrm>
    </dsp:sp>
    <dsp:sp modelId="{5C1C10AD-88F9-4A5D-A7B6-83B0A36AFE39}">
      <dsp:nvSpPr>
        <dsp:cNvPr id="0" name=""/>
        <dsp:cNvSpPr/>
      </dsp:nvSpPr>
      <dsp:spPr>
        <a:xfrm>
          <a:off x="5718989" y="2285880"/>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Parse data from tables</a:t>
          </a:r>
        </a:p>
      </dsp:txBody>
      <dsp:txXfrm>
        <a:off x="6142442" y="2285880"/>
        <a:ext cx="1270358" cy="846905"/>
      </dsp:txXfrm>
    </dsp:sp>
    <dsp:sp modelId="{6295201B-F7E5-49E6-AE10-07D7D118BAD7}">
      <dsp:nvSpPr>
        <dsp:cNvPr id="0" name=""/>
        <dsp:cNvSpPr/>
      </dsp:nvSpPr>
      <dsp:spPr>
        <a:xfrm>
          <a:off x="7624525" y="2285880"/>
          <a:ext cx="2117263" cy="846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Convert table into pandas data frame</a:t>
          </a:r>
        </a:p>
      </dsp:txBody>
      <dsp:txXfrm>
        <a:off x="8047978" y="2285880"/>
        <a:ext cx="1270358" cy="846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8CE29-2F48-40BE-8B50-943FE4FB5AEF}">
      <dsp:nvSpPr>
        <dsp:cNvPr id="0" name=""/>
        <dsp:cNvSpPr/>
      </dsp:nvSpPr>
      <dsp:spPr>
        <a:xfrm>
          <a:off x="5232" y="871072"/>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SpaceX REST API</a:t>
          </a:r>
        </a:p>
      </dsp:txBody>
      <dsp:txXfrm>
        <a:off x="45437" y="911277"/>
        <a:ext cx="2207442" cy="1292301"/>
      </dsp:txXfrm>
    </dsp:sp>
    <dsp:sp modelId="{5DF39F70-37C4-4AA8-AFF4-FBE625031AA8}">
      <dsp:nvSpPr>
        <dsp:cNvPr id="0" name=""/>
        <dsp:cNvSpPr/>
      </dsp:nvSpPr>
      <dsp:spPr>
        <a:xfrm>
          <a:off x="2494415" y="1273734"/>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94415" y="1387211"/>
        <a:ext cx="339517" cy="340433"/>
      </dsp:txXfrm>
    </dsp:sp>
    <dsp:sp modelId="{EC4E93C0-8E7A-4562-BBAA-86716664D01F}">
      <dsp:nvSpPr>
        <dsp:cNvPr id="0" name=""/>
        <dsp:cNvSpPr/>
      </dsp:nvSpPr>
      <dsp:spPr>
        <a:xfrm>
          <a:off x="3208225" y="871072"/>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request for SpaceX data using requests library </a:t>
          </a:r>
        </a:p>
      </dsp:txBody>
      <dsp:txXfrm>
        <a:off x="3248430" y="911277"/>
        <a:ext cx="2207442" cy="1292301"/>
      </dsp:txXfrm>
    </dsp:sp>
    <dsp:sp modelId="{77762C98-769C-41A0-8A98-8C07A41B26E1}">
      <dsp:nvSpPr>
        <dsp:cNvPr id="0" name=""/>
        <dsp:cNvSpPr/>
      </dsp:nvSpPr>
      <dsp:spPr>
        <a:xfrm>
          <a:off x="5697408" y="1273734"/>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97408" y="1387211"/>
        <a:ext cx="339517" cy="340433"/>
      </dsp:txXfrm>
    </dsp:sp>
    <dsp:sp modelId="{09CE1703-EB6B-4C04-845F-1D5F41C2F1E0}">
      <dsp:nvSpPr>
        <dsp:cNvPr id="0" name=""/>
        <dsp:cNvSpPr/>
      </dsp:nvSpPr>
      <dsp:spPr>
        <a:xfrm>
          <a:off x="6411218" y="871072"/>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Extract info about:</a:t>
          </a:r>
        </a:p>
        <a:p>
          <a:pPr marL="0" lvl="0" indent="0" algn="ctr" defTabSz="577850">
            <a:lnSpc>
              <a:spcPct val="90000"/>
            </a:lnSpc>
            <a:spcBef>
              <a:spcPct val="0"/>
            </a:spcBef>
            <a:spcAft>
              <a:spcPct val="35000"/>
            </a:spcAft>
            <a:buNone/>
          </a:pPr>
          <a:r>
            <a:rPr lang="en-US" sz="1300" kern="1200" dirty="0"/>
            <a:t>Booster name </a:t>
          </a:r>
        </a:p>
        <a:p>
          <a:pPr marL="0" lvl="0" indent="0" algn="ctr" defTabSz="577850">
            <a:lnSpc>
              <a:spcPct val="90000"/>
            </a:lnSpc>
            <a:spcBef>
              <a:spcPct val="0"/>
            </a:spcBef>
            <a:spcAft>
              <a:spcPct val="35000"/>
            </a:spcAft>
            <a:buNone/>
          </a:pPr>
          <a:r>
            <a:rPr lang="en-US" sz="1300" kern="1200" dirty="0"/>
            <a:t>Launch site</a:t>
          </a:r>
        </a:p>
        <a:p>
          <a:pPr marL="0" lvl="0" indent="0" algn="ctr" defTabSz="577850">
            <a:lnSpc>
              <a:spcPct val="90000"/>
            </a:lnSpc>
            <a:spcBef>
              <a:spcPct val="0"/>
            </a:spcBef>
            <a:spcAft>
              <a:spcPct val="35000"/>
            </a:spcAft>
            <a:buNone/>
          </a:pPr>
          <a:r>
            <a:rPr lang="en-US" sz="1300" kern="1200" dirty="0"/>
            <a:t>Payload mass</a:t>
          </a:r>
        </a:p>
        <a:p>
          <a:pPr marL="0" lvl="0" indent="0" algn="ctr" defTabSz="577850">
            <a:lnSpc>
              <a:spcPct val="90000"/>
            </a:lnSpc>
            <a:spcBef>
              <a:spcPct val="0"/>
            </a:spcBef>
            <a:spcAft>
              <a:spcPct val="35000"/>
            </a:spcAft>
            <a:buNone/>
          </a:pPr>
          <a:r>
            <a:rPr lang="en-US" sz="1300" kern="1200" dirty="0"/>
            <a:t>Landing site</a:t>
          </a:r>
        </a:p>
      </dsp:txBody>
      <dsp:txXfrm>
        <a:off x="6451423" y="911277"/>
        <a:ext cx="2207442" cy="1292301"/>
      </dsp:txXfrm>
    </dsp:sp>
    <dsp:sp modelId="{316A80F0-CC84-4FA2-88FD-D7FE9F294FC8}">
      <dsp:nvSpPr>
        <dsp:cNvPr id="0" name=""/>
        <dsp:cNvSpPr/>
      </dsp:nvSpPr>
      <dsp:spPr>
        <a:xfrm>
          <a:off x="8900401" y="1273734"/>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900401" y="1387211"/>
        <a:ext cx="339517" cy="340433"/>
      </dsp:txXfrm>
    </dsp:sp>
    <dsp:sp modelId="{9AB75D9E-CDB6-4DAB-B620-117670591DC1}">
      <dsp:nvSpPr>
        <dsp:cNvPr id="0" name=""/>
        <dsp:cNvSpPr/>
      </dsp:nvSpPr>
      <dsp:spPr>
        <a:xfrm>
          <a:off x="9614211" y="871072"/>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historical launch data as .JSON</a:t>
          </a:r>
        </a:p>
      </dsp:txBody>
      <dsp:txXfrm>
        <a:off x="9654416" y="911277"/>
        <a:ext cx="2207442" cy="1292301"/>
      </dsp:txXfrm>
    </dsp:sp>
    <dsp:sp modelId="{0E90970A-25C2-4CE3-866A-EFAF82CA4FD6}">
      <dsp:nvSpPr>
        <dsp:cNvPr id="0" name=""/>
        <dsp:cNvSpPr/>
      </dsp:nvSpPr>
      <dsp:spPr>
        <a:xfrm rot="5400000">
          <a:off x="10515624" y="2403933"/>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0587920" y="2445115"/>
        <a:ext cx="340433" cy="339517"/>
      </dsp:txXfrm>
    </dsp:sp>
    <dsp:sp modelId="{E43ACF6C-5CE2-49B7-8998-44924579AB1B}">
      <dsp:nvSpPr>
        <dsp:cNvPr id="0" name=""/>
        <dsp:cNvSpPr/>
      </dsp:nvSpPr>
      <dsp:spPr>
        <a:xfrm>
          <a:off x="9614211" y="3158924"/>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.JSON into pandas data frame</a:t>
          </a:r>
        </a:p>
      </dsp:txBody>
      <dsp:txXfrm>
        <a:off x="9654416" y="3199129"/>
        <a:ext cx="2207442" cy="1292301"/>
      </dsp:txXfrm>
    </dsp:sp>
    <dsp:sp modelId="{E3F000AF-5AED-4A0E-BC2C-930172B39418}">
      <dsp:nvSpPr>
        <dsp:cNvPr id="0" name=""/>
        <dsp:cNvSpPr/>
      </dsp:nvSpPr>
      <dsp:spPr>
        <a:xfrm rot="10800000">
          <a:off x="8927855" y="3561586"/>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9073362" y="3675063"/>
        <a:ext cx="339517" cy="340433"/>
      </dsp:txXfrm>
    </dsp:sp>
    <dsp:sp modelId="{08AF03D9-1F44-426A-BC7C-80F8FA943961}">
      <dsp:nvSpPr>
        <dsp:cNvPr id="0" name=""/>
        <dsp:cNvSpPr/>
      </dsp:nvSpPr>
      <dsp:spPr>
        <a:xfrm>
          <a:off x="6411218" y="3158924"/>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Filter data frame to only include Falcon 9 launches</a:t>
          </a:r>
        </a:p>
      </dsp:txBody>
      <dsp:txXfrm>
        <a:off x="6451423" y="3199129"/>
        <a:ext cx="2207442" cy="1292301"/>
      </dsp:txXfrm>
    </dsp:sp>
    <dsp:sp modelId="{31DE2AA1-D2E4-4D05-A79C-269051109814}">
      <dsp:nvSpPr>
        <dsp:cNvPr id="0" name=""/>
        <dsp:cNvSpPr/>
      </dsp:nvSpPr>
      <dsp:spPr>
        <a:xfrm rot="10800000">
          <a:off x="5724862" y="3561586"/>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870369" y="3675063"/>
        <a:ext cx="339517" cy="340433"/>
      </dsp:txXfrm>
    </dsp:sp>
    <dsp:sp modelId="{DC593C91-4730-43F7-9B7D-22C49B4E41D3}">
      <dsp:nvSpPr>
        <dsp:cNvPr id="0" name=""/>
        <dsp:cNvSpPr/>
      </dsp:nvSpPr>
      <dsp:spPr>
        <a:xfrm>
          <a:off x="3208225" y="3158924"/>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Address missing values </a:t>
          </a:r>
        </a:p>
      </dsp:txBody>
      <dsp:txXfrm>
        <a:off x="3248430" y="3199129"/>
        <a:ext cx="2207442" cy="1292301"/>
      </dsp:txXfrm>
    </dsp:sp>
    <dsp:sp modelId="{F1670C31-72A5-42F5-9D06-A42C6F3B77C9}">
      <dsp:nvSpPr>
        <dsp:cNvPr id="0" name=""/>
        <dsp:cNvSpPr/>
      </dsp:nvSpPr>
      <dsp:spPr>
        <a:xfrm rot="10800000">
          <a:off x="2521869" y="3561586"/>
          <a:ext cx="485024" cy="5673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667376" y="3675063"/>
        <a:ext cx="339517" cy="340433"/>
      </dsp:txXfrm>
    </dsp:sp>
    <dsp:sp modelId="{E251F7CD-D26E-4262-9ABC-3A53BD0842A6}">
      <dsp:nvSpPr>
        <dsp:cNvPr id="0" name=""/>
        <dsp:cNvSpPr/>
      </dsp:nvSpPr>
      <dsp:spPr>
        <a:xfrm>
          <a:off x="5232" y="3158924"/>
          <a:ext cx="2287852" cy="1372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Complete data wrangling  </a:t>
          </a:r>
        </a:p>
      </dsp:txBody>
      <dsp:txXfrm>
        <a:off x="45437" y="3199129"/>
        <a:ext cx="2207442" cy="1292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91AC8-1EA1-40D5-8DEA-7AAA458A5B5C}">
      <dsp:nvSpPr>
        <dsp:cNvPr id="0" name=""/>
        <dsp:cNvSpPr/>
      </dsp:nvSpPr>
      <dsp:spPr>
        <a:xfrm>
          <a:off x="1116168" y="1118"/>
          <a:ext cx="2215694" cy="132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Request Falcon 9 launch Wiki page from URL </a:t>
          </a:r>
        </a:p>
      </dsp:txBody>
      <dsp:txXfrm>
        <a:off x="1155105" y="40055"/>
        <a:ext cx="2137820" cy="1251542"/>
      </dsp:txXfrm>
    </dsp:sp>
    <dsp:sp modelId="{6B5D4A67-DCB0-4B08-B6AF-897C2F901F1F}">
      <dsp:nvSpPr>
        <dsp:cNvPr id="0" name=""/>
        <dsp:cNvSpPr/>
      </dsp:nvSpPr>
      <dsp:spPr>
        <a:xfrm>
          <a:off x="3526844" y="391080"/>
          <a:ext cx="469727" cy="5494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526844" y="500978"/>
        <a:ext cx="328809" cy="329696"/>
      </dsp:txXfrm>
    </dsp:sp>
    <dsp:sp modelId="{6A02BA74-170C-4CD5-AECF-D72E9E109A94}">
      <dsp:nvSpPr>
        <dsp:cNvPr id="0" name=""/>
        <dsp:cNvSpPr/>
      </dsp:nvSpPr>
      <dsp:spPr>
        <a:xfrm>
          <a:off x="4218140" y="1118"/>
          <a:ext cx="2215694" cy="132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Use </a:t>
          </a:r>
          <a:r>
            <a:rPr lang="en-US" sz="2100" kern="1200" dirty="0" err="1"/>
            <a:t>BeautifulSoup</a:t>
          </a:r>
          <a:r>
            <a:rPr lang="en-US" sz="2100" kern="1200" dirty="0"/>
            <a:t> on request response </a:t>
          </a:r>
        </a:p>
      </dsp:txBody>
      <dsp:txXfrm>
        <a:off x="4257077" y="40055"/>
        <a:ext cx="2137820" cy="1251542"/>
      </dsp:txXfrm>
    </dsp:sp>
    <dsp:sp modelId="{F4F4BDF3-EF94-4BE6-BF4C-18E91B6183C9}">
      <dsp:nvSpPr>
        <dsp:cNvPr id="0" name=""/>
        <dsp:cNvSpPr/>
      </dsp:nvSpPr>
      <dsp:spPr>
        <a:xfrm rot="76778">
          <a:off x="6623377" y="425163"/>
          <a:ext cx="456876" cy="5494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623394" y="533531"/>
        <a:ext cx="319813" cy="329696"/>
      </dsp:txXfrm>
    </dsp:sp>
    <dsp:sp modelId="{544A4A46-788E-48DC-89B2-19FE246D1FCF}">
      <dsp:nvSpPr>
        <dsp:cNvPr id="0" name=""/>
        <dsp:cNvSpPr/>
      </dsp:nvSpPr>
      <dsp:spPr>
        <a:xfrm>
          <a:off x="7295651" y="69862"/>
          <a:ext cx="2215694" cy="132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Extract all names from </a:t>
          </a:r>
          <a:r>
            <a:rPr lang="en-US" sz="2100" kern="1200" dirty="0" err="1"/>
            <a:t>HTMl</a:t>
          </a:r>
          <a:r>
            <a:rPr lang="en-US" sz="2100" kern="1200" dirty="0"/>
            <a:t> header </a:t>
          </a:r>
        </a:p>
      </dsp:txBody>
      <dsp:txXfrm>
        <a:off x="7334588" y="108799"/>
        <a:ext cx="2137820" cy="1251542"/>
      </dsp:txXfrm>
    </dsp:sp>
    <dsp:sp modelId="{DF4FBC43-5FD8-4579-A753-082C0AB040F5}">
      <dsp:nvSpPr>
        <dsp:cNvPr id="0" name=""/>
        <dsp:cNvSpPr/>
      </dsp:nvSpPr>
      <dsp:spPr>
        <a:xfrm rot="5360834">
          <a:off x="8198929" y="1521036"/>
          <a:ext cx="433320" cy="5494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8250000" y="1579126"/>
        <a:ext cx="329696" cy="303324"/>
      </dsp:txXfrm>
    </dsp:sp>
    <dsp:sp modelId="{0259A9A9-802C-453C-B601-2D34E3205184}">
      <dsp:nvSpPr>
        <dsp:cNvPr id="0" name=""/>
        <dsp:cNvSpPr/>
      </dsp:nvSpPr>
      <dsp:spPr>
        <a:xfrm>
          <a:off x="7320112" y="2216812"/>
          <a:ext cx="2215694" cy="132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Create data frame by parsing launch HTML tables </a:t>
          </a:r>
        </a:p>
      </dsp:txBody>
      <dsp:txXfrm>
        <a:off x="7359049" y="2255749"/>
        <a:ext cx="2137820" cy="1251542"/>
      </dsp:txXfrm>
    </dsp:sp>
    <dsp:sp modelId="{ED487915-3521-43F9-B11F-C11671927AD8}">
      <dsp:nvSpPr>
        <dsp:cNvPr id="0" name=""/>
        <dsp:cNvSpPr/>
      </dsp:nvSpPr>
      <dsp:spPr>
        <a:xfrm rot="10800000">
          <a:off x="6655404" y="2606774"/>
          <a:ext cx="469727" cy="5494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6796322" y="2716672"/>
        <a:ext cx="328809" cy="329696"/>
      </dsp:txXfrm>
    </dsp:sp>
    <dsp:sp modelId="{F80EF402-BC6D-4900-8357-FDAC2EE45834}">
      <dsp:nvSpPr>
        <dsp:cNvPr id="0" name=""/>
        <dsp:cNvSpPr/>
      </dsp:nvSpPr>
      <dsp:spPr>
        <a:xfrm>
          <a:off x="4218140" y="2216812"/>
          <a:ext cx="2215694" cy="132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Complete data wrangling </a:t>
          </a:r>
        </a:p>
      </dsp:txBody>
      <dsp:txXfrm>
        <a:off x="4257077" y="2255749"/>
        <a:ext cx="2137820" cy="1251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34400-1DF5-48A4-955A-EF125E8B6B09}">
      <dsp:nvSpPr>
        <dsp:cNvPr id="0" name=""/>
        <dsp:cNvSpPr/>
      </dsp:nvSpPr>
      <dsp:spPr>
        <a:xfrm>
          <a:off x="824272" y="730"/>
          <a:ext cx="2351373" cy="1410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Find missing values </a:t>
          </a:r>
        </a:p>
      </dsp:txBody>
      <dsp:txXfrm>
        <a:off x="865594" y="42052"/>
        <a:ext cx="2268729" cy="1328180"/>
      </dsp:txXfrm>
    </dsp:sp>
    <dsp:sp modelId="{6C2236B0-3089-40B7-B670-70C32B5DD50B}">
      <dsp:nvSpPr>
        <dsp:cNvPr id="0" name=""/>
        <dsp:cNvSpPr/>
      </dsp:nvSpPr>
      <dsp:spPr>
        <a:xfrm>
          <a:off x="3382566" y="414572"/>
          <a:ext cx="498491" cy="5831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82566" y="531200"/>
        <a:ext cx="348944" cy="349884"/>
      </dsp:txXfrm>
    </dsp:sp>
    <dsp:sp modelId="{60ED6712-55F8-4436-9CF4-9F308841F881}">
      <dsp:nvSpPr>
        <dsp:cNvPr id="0" name=""/>
        <dsp:cNvSpPr/>
      </dsp:nvSpPr>
      <dsp:spPr>
        <a:xfrm>
          <a:off x="4116195" y="730"/>
          <a:ext cx="2351373" cy="1410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Identify which columns are categorical and which are numerical </a:t>
          </a:r>
        </a:p>
      </dsp:txBody>
      <dsp:txXfrm>
        <a:off x="4157517" y="42052"/>
        <a:ext cx="2268729" cy="1328180"/>
      </dsp:txXfrm>
    </dsp:sp>
    <dsp:sp modelId="{D94158EA-64D7-485B-B6F1-494AB7B94C10}">
      <dsp:nvSpPr>
        <dsp:cNvPr id="0" name=""/>
        <dsp:cNvSpPr/>
      </dsp:nvSpPr>
      <dsp:spPr>
        <a:xfrm>
          <a:off x="6674489" y="414572"/>
          <a:ext cx="498491" cy="5831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674489" y="531200"/>
        <a:ext cx="348944" cy="349884"/>
      </dsp:txXfrm>
    </dsp:sp>
    <dsp:sp modelId="{4CEED7DF-A588-4018-8B2B-42911473CD90}">
      <dsp:nvSpPr>
        <dsp:cNvPr id="0" name=""/>
        <dsp:cNvSpPr/>
      </dsp:nvSpPr>
      <dsp:spPr>
        <a:xfrm>
          <a:off x="7408118" y="730"/>
          <a:ext cx="2351373" cy="1410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Calculate the number of launches for each site</a:t>
          </a:r>
        </a:p>
      </dsp:txBody>
      <dsp:txXfrm>
        <a:off x="7449440" y="42052"/>
        <a:ext cx="2268729" cy="1328180"/>
      </dsp:txXfrm>
    </dsp:sp>
    <dsp:sp modelId="{9F59238F-22BF-4DF7-B736-C1901CA52FEA}">
      <dsp:nvSpPr>
        <dsp:cNvPr id="0" name=""/>
        <dsp:cNvSpPr/>
      </dsp:nvSpPr>
      <dsp:spPr>
        <a:xfrm rot="5400000">
          <a:off x="8334559" y="1576150"/>
          <a:ext cx="498491" cy="5831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8408863" y="1618475"/>
        <a:ext cx="349884" cy="348944"/>
      </dsp:txXfrm>
    </dsp:sp>
    <dsp:sp modelId="{18FF380D-EADE-41DF-9A6E-9A67554B339F}">
      <dsp:nvSpPr>
        <dsp:cNvPr id="0" name=""/>
        <dsp:cNvSpPr/>
      </dsp:nvSpPr>
      <dsp:spPr>
        <a:xfrm>
          <a:off x="7408118" y="2352104"/>
          <a:ext cx="2351373" cy="1410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Calculate occurrence and number of each of the orbits</a:t>
          </a:r>
        </a:p>
      </dsp:txBody>
      <dsp:txXfrm>
        <a:off x="7449440" y="2393426"/>
        <a:ext cx="2268729" cy="1328180"/>
      </dsp:txXfrm>
    </dsp:sp>
    <dsp:sp modelId="{D4E245DB-B875-44D1-882E-350B947164F5}">
      <dsp:nvSpPr>
        <dsp:cNvPr id="0" name=""/>
        <dsp:cNvSpPr/>
      </dsp:nvSpPr>
      <dsp:spPr>
        <a:xfrm rot="10800000">
          <a:off x="6702706" y="2765945"/>
          <a:ext cx="498491" cy="5831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6852253" y="2882573"/>
        <a:ext cx="348944" cy="349884"/>
      </dsp:txXfrm>
    </dsp:sp>
    <dsp:sp modelId="{F3266788-7650-441F-9ECB-D64FD3473195}">
      <dsp:nvSpPr>
        <dsp:cNvPr id="0" name=""/>
        <dsp:cNvSpPr/>
      </dsp:nvSpPr>
      <dsp:spPr>
        <a:xfrm>
          <a:off x="4116195" y="2352104"/>
          <a:ext cx="2351373" cy="1410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Calculate number/ occurrence of the mission outcome per orbit </a:t>
          </a:r>
        </a:p>
      </dsp:txBody>
      <dsp:txXfrm>
        <a:off x="4157517" y="2393426"/>
        <a:ext cx="2268729" cy="1328180"/>
      </dsp:txXfrm>
    </dsp:sp>
    <dsp:sp modelId="{3E4C03FF-8CF6-410A-A99E-97A761E41EE4}">
      <dsp:nvSpPr>
        <dsp:cNvPr id="0" name=""/>
        <dsp:cNvSpPr/>
      </dsp:nvSpPr>
      <dsp:spPr>
        <a:xfrm rot="10800000">
          <a:off x="3410783" y="2765945"/>
          <a:ext cx="498491" cy="5831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560330" y="2882573"/>
        <a:ext cx="348944" cy="349884"/>
      </dsp:txXfrm>
    </dsp:sp>
    <dsp:sp modelId="{277A8BC4-0EAB-499C-B536-9F57BCC39DC5}">
      <dsp:nvSpPr>
        <dsp:cNvPr id="0" name=""/>
        <dsp:cNvSpPr/>
      </dsp:nvSpPr>
      <dsp:spPr>
        <a:xfrm>
          <a:off x="824272" y="2352104"/>
          <a:ext cx="2351373" cy="1410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Create a label “Landing Outcome” from outcome column</a:t>
          </a:r>
        </a:p>
      </dsp:txBody>
      <dsp:txXfrm>
        <a:off x="865594" y="2393426"/>
        <a:ext cx="2268729" cy="13281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23BB6-96CA-4442-8BED-C302243D7569}">
      <dsp:nvSpPr>
        <dsp:cNvPr id="0" name=""/>
        <dsp:cNvSpPr/>
      </dsp:nvSpPr>
      <dsp:spPr>
        <a:xfrm>
          <a:off x="349750" y="1086"/>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Load the data </a:t>
          </a:r>
        </a:p>
      </dsp:txBody>
      <dsp:txXfrm>
        <a:off x="384119" y="35455"/>
        <a:ext cx="1886998" cy="1104703"/>
      </dsp:txXfrm>
    </dsp:sp>
    <dsp:sp modelId="{F26D5658-1981-478E-BE5B-55915662AB16}">
      <dsp:nvSpPr>
        <dsp:cNvPr id="0" name=""/>
        <dsp:cNvSpPr/>
      </dsp:nvSpPr>
      <dsp:spPr>
        <a:xfrm>
          <a:off x="2477591" y="345296"/>
          <a:ext cx="414616" cy="485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477591" y="442300"/>
        <a:ext cx="290231" cy="291014"/>
      </dsp:txXfrm>
    </dsp:sp>
    <dsp:sp modelId="{22816AE4-00A7-4158-B7D7-C25EC36E59F3}">
      <dsp:nvSpPr>
        <dsp:cNvPr id="0" name=""/>
        <dsp:cNvSpPr/>
      </dsp:nvSpPr>
      <dsp:spPr>
        <a:xfrm>
          <a:off x="3087781" y="1086"/>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Use data set part 2 to create variable Y from the column “Class”</a:t>
          </a:r>
        </a:p>
      </dsp:txBody>
      <dsp:txXfrm>
        <a:off x="3122150" y="35455"/>
        <a:ext cx="1886998" cy="1104703"/>
      </dsp:txXfrm>
    </dsp:sp>
    <dsp:sp modelId="{C556748D-0E36-419D-BFE4-C3299C80A928}">
      <dsp:nvSpPr>
        <dsp:cNvPr id="0" name=""/>
        <dsp:cNvSpPr/>
      </dsp:nvSpPr>
      <dsp:spPr>
        <a:xfrm>
          <a:off x="5215623" y="345296"/>
          <a:ext cx="414616" cy="485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215623" y="442300"/>
        <a:ext cx="290231" cy="291014"/>
      </dsp:txXfrm>
    </dsp:sp>
    <dsp:sp modelId="{7D0CE948-5EDD-45A9-96CF-546EC9047F39}">
      <dsp:nvSpPr>
        <dsp:cNvPr id="0" name=""/>
        <dsp:cNvSpPr/>
      </dsp:nvSpPr>
      <dsp:spPr>
        <a:xfrm>
          <a:off x="5825812" y="1086"/>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Standardize data in X and reassign to X using Transform</a:t>
          </a:r>
        </a:p>
      </dsp:txBody>
      <dsp:txXfrm>
        <a:off x="5860181" y="35455"/>
        <a:ext cx="1886998" cy="1104703"/>
      </dsp:txXfrm>
    </dsp:sp>
    <dsp:sp modelId="{31BCC9CC-4C13-4C3D-996C-67DFD1DD2197}">
      <dsp:nvSpPr>
        <dsp:cNvPr id="0" name=""/>
        <dsp:cNvSpPr/>
      </dsp:nvSpPr>
      <dsp:spPr>
        <a:xfrm>
          <a:off x="7953654" y="345296"/>
          <a:ext cx="414616" cy="485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953654" y="442300"/>
        <a:ext cx="290231" cy="291014"/>
      </dsp:txXfrm>
    </dsp:sp>
    <dsp:sp modelId="{A5157DDE-30BB-499F-A047-60E22B162E01}">
      <dsp:nvSpPr>
        <dsp:cNvPr id="0" name=""/>
        <dsp:cNvSpPr/>
      </dsp:nvSpPr>
      <dsp:spPr>
        <a:xfrm>
          <a:off x="8563843" y="1086"/>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Train/test split to split data into training and testing</a:t>
          </a:r>
        </a:p>
      </dsp:txBody>
      <dsp:txXfrm>
        <a:off x="8598212" y="35455"/>
        <a:ext cx="1886998" cy="1104703"/>
      </dsp:txXfrm>
    </dsp:sp>
    <dsp:sp modelId="{9A60BD74-6E3B-48A5-B345-0427D5C092A6}">
      <dsp:nvSpPr>
        <dsp:cNvPr id="0" name=""/>
        <dsp:cNvSpPr/>
      </dsp:nvSpPr>
      <dsp:spPr>
        <a:xfrm rot="5400000">
          <a:off x="9334404" y="1311430"/>
          <a:ext cx="414616" cy="485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9396206" y="1346633"/>
        <a:ext cx="291014" cy="290231"/>
      </dsp:txXfrm>
    </dsp:sp>
    <dsp:sp modelId="{268626F5-958E-4809-8B60-BC374BBD8A46}">
      <dsp:nvSpPr>
        <dsp:cNvPr id="0" name=""/>
        <dsp:cNvSpPr/>
      </dsp:nvSpPr>
      <dsp:spPr>
        <a:xfrm>
          <a:off x="8563843" y="1956823"/>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Creation of logistic regression, SVM, Decision Tree KNN and </a:t>
          </a:r>
          <a:r>
            <a:rPr lang="en-US" sz="1500" kern="1200" dirty="0" err="1"/>
            <a:t>GridSearchCV</a:t>
          </a:r>
          <a:r>
            <a:rPr lang="en-US" sz="1500" kern="1200" dirty="0"/>
            <a:t> objects </a:t>
          </a:r>
        </a:p>
      </dsp:txBody>
      <dsp:txXfrm>
        <a:off x="8598212" y="1991192"/>
        <a:ext cx="1886998" cy="1104703"/>
      </dsp:txXfrm>
    </dsp:sp>
    <dsp:sp modelId="{19B7BB83-B3E1-4A98-A5F8-2D15590E4020}">
      <dsp:nvSpPr>
        <dsp:cNvPr id="0" name=""/>
        <dsp:cNvSpPr/>
      </dsp:nvSpPr>
      <dsp:spPr>
        <a:xfrm rot="10800000">
          <a:off x="7977123" y="2301032"/>
          <a:ext cx="414616" cy="485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101508" y="2398036"/>
        <a:ext cx="290231" cy="291014"/>
      </dsp:txXfrm>
    </dsp:sp>
    <dsp:sp modelId="{A284348B-6D27-4239-95BC-FE1B21F7FA67}">
      <dsp:nvSpPr>
        <dsp:cNvPr id="0" name=""/>
        <dsp:cNvSpPr/>
      </dsp:nvSpPr>
      <dsp:spPr>
        <a:xfrm>
          <a:off x="5825812" y="1956823"/>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Best parameters, accuracy and confusion matrix </a:t>
          </a:r>
        </a:p>
      </dsp:txBody>
      <dsp:txXfrm>
        <a:off x="5860181" y="1991192"/>
        <a:ext cx="1886998" cy="1104703"/>
      </dsp:txXfrm>
    </dsp:sp>
    <dsp:sp modelId="{DFAB3EA4-F93F-40D6-823B-E5A3C8974C66}">
      <dsp:nvSpPr>
        <dsp:cNvPr id="0" name=""/>
        <dsp:cNvSpPr/>
      </dsp:nvSpPr>
      <dsp:spPr>
        <a:xfrm rot="10800000">
          <a:off x="5239091" y="2301032"/>
          <a:ext cx="414616" cy="485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363476" y="2398036"/>
        <a:ext cx="290231" cy="291014"/>
      </dsp:txXfrm>
    </dsp:sp>
    <dsp:sp modelId="{DD0BE2E2-CFC9-482B-9F9E-93FD81F528FB}">
      <dsp:nvSpPr>
        <dsp:cNvPr id="0" name=""/>
        <dsp:cNvSpPr/>
      </dsp:nvSpPr>
      <dsp:spPr>
        <a:xfrm>
          <a:off x="3087781" y="1956823"/>
          <a:ext cx="1955736" cy="1173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Select method that has best performance </a:t>
          </a:r>
        </a:p>
      </dsp:txBody>
      <dsp:txXfrm>
        <a:off x="3122150" y="1991192"/>
        <a:ext cx="1886998" cy="1104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Data%20Wrangling%20Notebook"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rsonParfitt/IBM-Data-Science-Capstone-SpaceX/blob/a50c6bbbbc80dc00fd7ca35ba5fe150b5e04e8cc/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rsonParfitt/IBM-Data-Science-Capstone-SpaceX/blob/a50c6bbbbc80dc00fd7ca35ba5fe150b5e04e8cc/Hands-on%20Lab%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rsonParfitt/IBM-Data-Science-Capstone-SpaceX/blob/a50c6bbbbc80dc00fd7ca35ba5fe150b5e04e8cc/Hands-on%20Lab%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rsonParfitt/IBM-Data-Science-Capstone-SpaceX/blob/a50c6bbbbc80dc00fd7ca35ba5fe150b5e04e8cc/Hands-on%20Lab%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CarsonParfitt/IBM-Data-Science-Capstone-SpaceX/blob/a50c6bbbbc80dc00fd7ca35ba5fe150b5e04e8cc/Hands-on%20Lab%20Complete%20the%20Machine%20Learning%20Prediction%20lab.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arsonParfitt/IBM-Data-Science-Capstone-SpaceX/blob/aea4e4b2e41644d3a9bdac638ee4afacf9e1eefa/Hands-on%20Lab%20Complete%20the%20Data%20Collection%20API%20Lab.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CarsonParfitt/IBM-Data-Science-Capstone-SpaceX/blob/aea4e4b2e41644d3a9bdac638ee4afacf9e1eefa/Hands-on%20Lab%20Complete%20the%20Data%20Collection%20with%20Web%20Scraping%20lab.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Carson Parfitt</a:t>
            </a:r>
          </a:p>
          <a:p>
            <a:r>
              <a:rPr lang="en-US" dirty="0">
                <a:solidFill>
                  <a:schemeClr val="bg2"/>
                </a:solidFill>
                <a:latin typeface="Abadi" panose="020B0604020104020204" pitchFamily="34" charset="0"/>
                <a:ea typeface="SF Pro" pitchFamily="2" charset="0"/>
                <a:cs typeface="SF Pro" pitchFamily="2" charset="0"/>
              </a:rPr>
              <a:t>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6237"/>
            <a:ext cx="10687961" cy="1256043"/>
          </a:xfrm>
          <a:prstGeom prst="rect">
            <a:avLst/>
          </a:prstGeom>
        </p:spPr>
        <p:txBody>
          <a:bodyPr/>
          <a:lstStyle/>
          <a:p>
            <a:pPr marL="0" indent="0">
              <a:buNone/>
            </a:pPr>
            <a:r>
              <a:rPr lang="en-US" sz="2200" dirty="0">
                <a:latin typeface="Abadi" panose="020B0604020104020204" pitchFamily="34" charset="0"/>
              </a:rPr>
              <a:t>Preformed Exploratory Data Analysis (EDA) to determine the labels needed to train dataset and to find patterns</a:t>
            </a:r>
          </a:p>
          <a:p>
            <a:pPr marL="0" indent="0">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Data Wrangling Notebook</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US" sz="22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110B8FC1-4E43-F91C-252D-7EC369B5F670}"/>
              </a:ext>
            </a:extLst>
          </p:cNvPr>
          <p:cNvGraphicFramePr/>
          <p:nvPr>
            <p:extLst>
              <p:ext uri="{D42A27DB-BD31-4B8C-83A1-F6EECF244321}">
                <p14:modId xmlns:p14="http://schemas.microsoft.com/office/powerpoint/2010/main" val="1716068795"/>
              </p:ext>
            </p:extLst>
          </p:nvPr>
        </p:nvGraphicFramePr>
        <p:xfrm>
          <a:off x="621460" y="2558340"/>
          <a:ext cx="10583764" cy="37636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6527"/>
            <a:ext cx="10515601" cy="4820436"/>
          </a:xfrm>
          <a:prstGeom prst="rect">
            <a:avLst/>
          </a:prstGeom>
        </p:spPr>
        <p:txBody>
          <a:bodyPr lIns="91440" tIns="45720" rIns="91440" bIns="45720" anchor="t"/>
          <a:lstStyle/>
          <a:p>
            <a:pPr marL="0" indent="0">
              <a:lnSpc>
                <a:spcPct val="100000"/>
              </a:lnSpc>
              <a:spcBef>
                <a:spcPts val="1400"/>
              </a:spcBef>
              <a:buNone/>
            </a:pPr>
            <a:r>
              <a:rPr lang="en-US" sz="2200" u="sng" dirty="0">
                <a:solidFill>
                  <a:schemeClr val="accent3">
                    <a:lumMod val="25000"/>
                  </a:schemeClr>
                </a:solidFill>
                <a:latin typeface="Abadi"/>
              </a:rPr>
              <a:t>What charts were plotted and why</a:t>
            </a:r>
          </a:p>
          <a:p>
            <a:pPr marL="0" indent="0">
              <a:buNone/>
            </a:pPr>
            <a:r>
              <a:rPr lang="en-US" sz="2000" dirty="0">
                <a:latin typeface="Abadi" panose="020B0604020104020204" pitchFamily="34" charset="0"/>
              </a:rPr>
              <a:t>Most of the charts plotted are </a:t>
            </a:r>
            <a:r>
              <a:rPr lang="en-US" sz="2000" dirty="0" err="1">
                <a:latin typeface="Abadi" panose="020B0604020104020204" pitchFamily="34" charset="0"/>
              </a:rPr>
              <a:t>Catplot</a:t>
            </a:r>
            <a:r>
              <a:rPr lang="en-US" sz="2000" dirty="0">
                <a:latin typeface="Abadi" panose="020B0604020104020204" pitchFamily="34" charset="0"/>
              </a:rPr>
              <a:t>(scatter plot) to help visualize the relationship between a numerical value and a categorical value</a:t>
            </a:r>
          </a:p>
          <a:p>
            <a:pPr lvl="1"/>
            <a:r>
              <a:rPr lang="en-US" sz="1600" dirty="0">
                <a:latin typeface="Abadi" panose="020B0604020104020204" pitchFamily="34" charset="0"/>
              </a:rPr>
              <a:t>Flight  number and Payload </a:t>
            </a:r>
          </a:p>
          <a:p>
            <a:pPr lvl="1"/>
            <a:r>
              <a:rPr lang="en-US" sz="1600" dirty="0">
                <a:latin typeface="Abadi" panose="020B0604020104020204" pitchFamily="34" charset="0"/>
              </a:rPr>
              <a:t>Flight number and Launch </a:t>
            </a:r>
          </a:p>
          <a:p>
            <a:pPr lvl="1"/>
            <a:r>
              <a:rPr lang="en-US" sz="1600" dirty="0">
                <a:latin typeface="Abadi" panose="020B0604020104020204" pitchFamily="34" charset="0"/>
              </a:rPr>
              <a:t>Payload and Launch Site</a:t>
            </a:r>
          </a:p>
          <a:p>
            <a:pPr lvl="1"/>
            <a:r>
              <a:rPr lang="en-US" sz="1600" dirty="0">
                <a:latin typeface="Abadi" panose="020B0604020104020204" pitchFamily="34" charset="0"/>
              </a:rPr>
              <a:t>Flight Number and Orbit Type</a:t>
            </a:r>
          </a:p>
          <a:p>
            <a:pPr lvl="1"/>
            <a:r>
              <a:rPr lang="en-US" sz="1600" dirty="0">
                <a:latin typeface="Abadi" panose="020B0604020104020204" pitchFamily="34" charset="0"/>
              </a:rPr>
              <a:t>Payload and Orbit type</a:t>
            </a:r>
          </a:p>
          <a:p>
            <a:pPr marL="0" indent="0">
              <a:buNone/>
            </a:pPr>
            <a:r>
              <a:rPr lang="en-US" sz="2000" dirty="0">
                <a:latin typeface="Abadi" panose="020B0604020104020204" pitchFamily="34" charset="0"/>
              </a:rPr>
              <a:t>One chart plotted was a Bar chart used to show a distribution of data/compare values </a:t>
            </a:r>
          </a:p>
          <a:p>
            <a:pPr lvl="1"/>
            <a:r>
              <a:rPr lang="en-US" sz="1600" dirty="0">
                <a:latin typeface="Abadi" panose="020B0604020104020204" pitchFamily="34" charset="0"/>
              </a:rPr>
              <a:t>Success rate and Orbit type</a:t>
            </a:r>
          </a:p>
          <a:p>
            <a:pPr marL="0" indent="0">
              <a:buNone/>
            </a:pPr>
            <a:r>
              <a:rPr lang="en-US" sz="2000" dirty="0">
                <a:latin typeface="Abadi" panose="020B0604020104020204" pitchFamily="34" charset="0"/>
              </a:rPr>
              <a:t>One chart plotted was a Line chart used to track changes over time </a:t>
            </a:r>
          </a:p>
          <a:p>
            <a:pPr lvl="1"/>
            <a:r>
              <a:rPr lang="en-US" sz="1600" dirty="0">
                <a:latin typeface="Abadi" panose="020B0604020104020204" pitchFamily="34" charset="0"/>
              </a:rPr>
              <a:t>Launch success yearly trend </a:t>
            </a:r>
          </a:p>
          <a:p>
            <a:pPr marL="457200" lvl="1" indent="0">
              <a:buNone/>
            </a:pPr>
            <a:endParaRPr lang="en-US" sz="1600" dirty="0">
              <a:latin typeface="Abadi" panose="020B0604020104020204" pitchFamily="34" charset="0"/>
              <a:hlinkClick r:id="rId3"/>
            </a:endParaRPr>
          </a:p>
          <a:p>
            <a:pPr marL="0" indent="0">
              <a:buNone/>
            </a:pPr>
            <a:r>
              <a:rPr lang="en-US" sz="22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EDA with Data Visualization Notebook</a:t>
            </a:r>
            <a:endParaRPr lang="en-US" sz="2200" dirty="0">
              <a:effectLst/>
              <a:latin typeface="Aptos" panose="020B0004020202020204" pitchFamily="34" charset="0"/>
              <a:ea typeface="Aptos" panose="020B0004020202020204" pitchFamily="34" charset="0"/>
              <a:cs typeface="Aptos" panose="020B0004020202020204" pitchFamily="34" charset="0"/>
            </a:endParaRPr>
          </a:p>
          <a:p>
            <a:pPr lvl="1"/>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866"/>
            <a:ext cx="9745589" cy="4731047"/>
          </a:xfrm>
          <a:prstGeom prst="rect">
            <a:avLst/>
          </a:prstGeom>
        </p:spPr>
        <p:txBody>
          <a:bodyPr lIns="91440" tIns="45720" rIns="91440" bIns="45720" anchor="t"/>
          <a:lstStyle/>
          <a:p>
            <a:pPr marL="0" indent="0">
              <a:buNone/>
            </a:pPr>
            <a:r>
              <a:rPr lang="en-US" sz="2400" dirty="0">
                <a:latin typeface="Abadi" panose="020B0604020104020204" pitchFamily="34" charset="0"/>
              </a:rPr>
              <a:t>EDA was applied with SQL to help obtain information about the data. </a:t>
            </a:r>
            <a:br>
              <a:rPr lang="en-US" sz="2400" dirty="0">
                <a:latin typeface="Abadi" panose="020B0604020104020204" pitchFamily="34" charset="0"/>
              </a:rPr>
            </a:br>
            <a:endParaRPr lang="en-US" sz="2400" dirty="0">
              <a:latin typeface="Abadi" panose="020B0604020104020204" pitchFamily="34" charset="0"/>
            </a:endParaRPr>
          </a:p>
          <a:p>
            <a:r>
              <a:rPr lang="en-US" sz="2400" dirty="0">
                <a:latin typeface="Abadi" panose="020B0604020104020204" pitchFamily="34" charset="0"/>
              </a:rPr>
              <a:t>Launch sites starting with “CCA” were pulled out </a:t>
            </a:r>
          </a:p>
          <a:p>
            <a:r>
              <a:rPr lang="en-US" sz="2400" dirty="0">
                <a:latin typeface="Abadi" panose="020B0604020104020204" pitchFamily="34" charset="0"/>
              </a:rPr>
              <a:t>Total payload mass carried by boosters/boosters F9 v1.1were determined </a:t>
            </a:r>
          </a:p>
          <a:p>
            <a:r>
              <a:rPr lang="en-US" sz="2400" dirty="0">
                <a:latin typeface="Abadi" panose="020B0604020104020204" pitchFamily="34" charset="0"/>
              </a:rPr>
              <a:t>Successful landing(ground pad)/(drone ship) outcomes determined</a:t>
            </a:r>
          </a:p>
          <a:p>
            <a:r>
              <a:rPr lang="en-US" sz="2400" dirty="0">
                <a:latin typeface="Abadi" panose="020B0604020104020204" pitchFamily="34" charset="0"/>
              </a:rPr>
              <a:t>Total number of success and failures of missions </a:t>
            </a:r>
          </a:p>
          <a:p>
            <a:r>
              <a:rPr lang="en-US" sz="2400" dirty="0">
                <a:latin typeface="Abadi" panose="020B0604020104020204" pitchFamily="34" charset="0"/>
              </a:rPr>
              <a:t>The failed landing outcomes in drone ship, their booster version and launch site names</a:t>
            </a:r>
          </a:p>
          <a:p>
            <a:pPr marL="0" indent="0">
              <a:buNone/>
            </a:pPr>
            <a:endParaRPr lang="en-US" sz="2400" dirty="0">
              <a:latin typeface="Abadi" panose="020B0604020104020204" pitchFamily="34" charset="0"/>
            </a:endParaRPr>
          </a:p>
          <a:p>
            <a:pPr marL="0" indent="0">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EDA with SQL </a:t>
            </a:r>
            <a:r>
              <a:rPr lang="en-US" sz="1800" u="sng" dirty="0" err="1">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Notebeook</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US" sz="2400" dirty="0">
              <a:latin typeface="Abadi" panose="020B0604020104020204" pitchFamily="34" charset="0"/>
            </a:endParaRPr>
          </a:p>
          <a:p>
            <a:endParaRPr lang="en-US" sz="2400" dirty="0">
              <a:latin typeface="Abadi" panose="020B0604020104020204" pitchFamily="34" charset="0"/>
            </a:endParaRPr>
          </a:p>
          <a:p>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46479"/>
            <a:ext cx="10515600" cy="5164853"/>
          </a:xfrm>
          <a:prstGeom prst="rect">
            <a:avLst/>
          </a:prstGeom>
        </p:spPr>
        <p:txBody>
          <a:bodyPr>
            <a:normAutofit/>
          </a:bodyPr>
          <a:lstStyle/>
          <a:p>
            <a:pPr marL="0" indent="0">
              <a:buNone/>
            </a:pPr>
            <a:r>
              <a:rPr lang="en-US" sz="2400" dirty="0">
                <a:latin typeface="Abadi" panose="020B0604020104020204" pitchFamily="34" charset="0"/>
              </a:rPr>
              <a:t>All launch sites were marked and map objects (markers, circles, and lines) were added to the map to mark the success or failures of each launch. Additional features were added to help address questions as well. </a:t>
            </a:r>
          </a:p>
          <a:p>
            <a:r>
              <a:rPr lang="en-US" dirty="0"/>
              <a:t>A highlighted circle area with a text label on a specific coordinate for each launch site on the site map was added</a:t>
            </a:r>
          </a:p>
          <a:p>
            <a:r>
              <a:rPr lang="en-US" dirty="0"/>
              <a:t>Cluster objects were added to simplify the map that had many markers having the same coordinate </a:t>
            </a:r>
          </a:p>
          <a:p>
            <a:r>
              <a:rPr lang="en-US" dirty="0"/>
              <a:t>Mouse position was added to have a pointer show up when hovering over the map </a:t>
            </a:r>
          </a:p>
          <a:p>
            <a:r>
              <a:rPr lang="en-US" dirty="0"/>
              <a:t>Line were drawn between each launch site and its closest city, railway and highway. </a:t>
            </a:r>
          </a:p>
          <a:p>
            <a:pPr marL="0" indent="0">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Launch Sites Locations with Folium Map</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vert="horz" lIns="91440" tIns="45720" rIns="91440" bIns="45720" rtlCol="0" anchor="t">
            <a:normAutofit/>
          </a:bodyPr>
          <a:lstStyle/>
          <a:p>
            <a:pPr marL="0" indent="0">
              <a:buNone/>
            </a:pPr>
            <a:r>
              <a:rPr lang="en-US" sz="2400" dirty="0">
                <a:latin typeface="Abadi" panose="020B0604020104020204" pitchFamily="34" charset="0"/>
              </a:rPr>
              <a:t>This dashboard was created to preform interactive analysis of SpaceX launch data in real time. </a:t>
            </a:r>
          </a:p>
          <a:p>
            <a:pPr marL="0" indent="0">
              <a:buNone/>
            </a:pPr>
            <a:r>
              <a:rPr lang="en-US" sz="2400" dirty="0">
                <a:latin typeface="Abadi" panose="020B0604020104020204" pitchFamily="34" charset="0"/>
              </a:rPr>
              <a:t>This dashboard contains various inputs</a:t>
            </a:r>
          </a:p>
          <a:p>
            <a:r>
              <a:rPr lang="en-US" sz="2400" dirty="0">
                <a:latin typeface="Abadi" panose="020B0604020104020204" pitchFamily="34" charset="0"/>
              </a:rPr>
              <a:t>Launch site drop down</a:t>
            </a:r>
          </a:p>
          <a:p>
            <a:r>
              <a:rPr lang="en-US" sz="2400" dirty="0">
                <a:latin typeface="Abadi" panose="020B0604020104020204" pitchFamily="34" charset="0"/>
              </a:rPr>
              <a:t>Callback function – this renders a success pie chart based on the selected site drop down.</a:t>
            </a:r>
          </a:p>
          <a:p>
            <a:r>
              <a:rPr lang="en-US" sz="2400" dirty="0">
                <a:latin typeface="Abadi" panose="020B0604020104020204" pitchFamily="34" charset="0"/>
              </a:rPr>
              <a:t>A range slider used to select payload </a:t>
            </a:r>
          </a:p>
          <a:p>
            <a:endParaRPr lang="en-US" sz="2400" dirty="0">
              <a:latin typeface="Abadi" panose="020B0604020104020204" pitchFamily="34" charset="0"/>
            </a:endParaRPr>
          </a:p>
          <a:p>
            <a:pPr marL="0" indent="0">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Interactive </a:t>
            </a:r>
            <a:r>
              <a:rPr lang="en-US" sz="1800" u="sng" dirty="0" err="1">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Plotly</a:t>
            </a: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 Dashboard</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70234"/>
          </a:xfrm>
          <a:prstGeom prst="rect">
            <a:avLst/>
          </a:prstGeom>
        </p:spPr>
        <p:txBody>
          <a:bodyPr>
            <a:normAutofit/>
          </a:bodyPr>
          <a:lstStyle/>
          <a:p>
            <a:pPr marL="0" indent="0">
              <a:buNone/>
            </a:pPr>
            <a:r>
              <a:rPr lang="en-US" sz="2400" dirty="0">
                <a:latin typeface="Abadi" panose="020B0604020104020204" pitchFamily="34" charset="0"/>
              </a:rPr>
              <a:t>Through the machine learning process the best hyperparameters for logistic regression, SVM, Decision Trees and KNN classifiers were able to be determined </a:t>
            </a:r>
          </a:p>
          <a:p>
            <a:pPr marL="0" indent="0">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Machine Learning Prediction Notebook</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D20FB32D-778C-CF75-9B62-94895D1BC91F}"/>
              </a:ext>
            </a:extLst>
          </p:cNvPr>
          <p:cNvGraphicFramePr/>
          <p:nvPr>
            <p:extLst>
              <p:ext uri="{D42A27DB-BD31-4B8C-83A1-F6EECF244321}">
                <p14:modId xmlns:p14="http://schemas.microsoft.com/office/powerpoint/2010/main" val="4030873429"/>
              </p:ext>
            </p:extLst>
          </p:nvPr>
        </p:nvGraphicFramePr>
        <p:xfrm>
          <a:off x="552659" y="3295859"/>
          <a:ext cx="10869331" cy="3131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3290" y="2057400"/>
            <a:ext cx="10794681"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 time the success of the launch rates have increased at every launch site. Most notably at CCAFS SLC-40 where most launches take place</a:t>
            </a:r>
          </a:p>
          <a:p>
            <a:pPr>
              <a:lnSpc>
                <a:spcPct val="100000"/>
              </a:lnSpc>
              <a:spcBef>
                <a:spcPts val="1400"/>
              </a:spcBef>
            </a:pPr>
            <a:r>
              <a:rPr lang="en-US" sz="2200" dirty="0">
                <a:solidFill>
                  <a:schemeClr val="accent3">
                    <a:lumMod val="25000"/>
                  </a:schemeClr>
                </a:solidFill>
                <a:latin typeface="Abadi" panose="020B0604020104020204" pitchFamily="34" charset="0"/>
              </a:rPr>
              <a:t>VAFB and KSC represent 1/3 of the total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5CB3729-2976-BC2E-9AF5-9FAD44B1E0B6}"/>
              </a:ext>
            </a:extLst>
          </p:cNvPr>
          <p:cNvPicPr>
            <a:picLocks noChangeAspect="1"/>
          </p:cNvPicPr>
          <p:nvPr/>
        </p:nvPicPr>
        <p:blipFill>
          <a:blip r:embed="rId3"/>
          <a:stretch>
            <a:fillRect/>
          </a:stretch>
        </p:blipFill>
        <p:spPr>
          <a:xfrm>
            <a:off x="411482" y="3684272"/>
            <a:ext cx="11369035" cy="21340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6760"/>
            <a:ext cx="10687961" cy="149740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does not launch rockets with a heavy payload mass (greater than 10000 kg) </a:t>
            </a:r>
          </a:p>
          <a:p>
            <a:pPr>
              <a:lnSpc>
                <a:spcPct val="100000"/>
              </a:lnSpc>
              <a:spcBef>
                <a:spcPts val="1400"/>
              </a:spcBef>
            </a:pPr>
            <a:r>
              <a:rPr lang="en-US" sz="2200" dirty="0">
                <a:solidFill>
                  <a:schemeClr val="accent3">
                    <a:lumMod val="25000"/>
                  </a:schemeClr>
                </a:solidFill>
                <a:latin typeface="Abadi" panose="020B0604020104020204" pitchFamily="34" charset="0"/>
              </a:rPr>
              <a:t>KSC does not launch rockets with a lower payload mass (less than 2500 kg)</a:t>
            </a:r>
          </a:p>
          <a:p>
            <a:pPr>
              <a:lnSpc>
                <a:spcPct val="100000"/>
              </a:lnSpc>
              <a:spcBef>
                <a:spcPts val="1400"/>
              </a:spcBef>
            </a:pPr>
            <a:r>
              <a:rPr lang="en-US" sz="2200" dirty="0">
                <a:solidFill>
                  <a:schemeClr val="accent3">
                    <a:lumMod val="25000"/>
                  </a:schemeClr>
                </a:solidFill>
                <a:latin typeface="Abadi" panose="020B0604020104020204" pitchFamily="34" charset="0"/>
              </a:rPr>
              <a:t>CCAFS has launched rockets less than 7500kg and more than 13000kg but does not launch rockets in-between that range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EAA7D2E-B3C8-54C9-8AE2-1F202A43F683}"/>
              </a:ext>
            </a:extLst>
          </p:cNvPr>
          <p:cNvPicPr>
            <a:picLocks noChangeAspect="1"/>
          </p:cNvPicPr>
          <p:nvPr/>
        </p:nvPicPr>
        <p:blipFill>
          <a:blip r:embed="rId3"/>
          <a:stretch>
            <a:fillRect/>
          </a:stretch>
        </p:blipFill>
        <p:spPr>
          <a:xfrm>
            <a:off x="198367" y="3365993"/>
            <a:ext cx="11795266" cy="22821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11886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four (SSO, HEO, GEO, ES-L1) have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0A15C428-2B7C-62C1-82A4-052CE2740855}"/>
              </a:ext>
            </a:extLst>
          </p:cNvPr>
          <p:cNvPicPr>
            <a:picLocks noChangeAspect="1"/>
          </p:cNvPicPr>
          <p:nvPr/>
        </p:nvPicPr>
        <p:blipFill>
          <a:blip r:embed="rId3"/>
          <a:stretch>
            <a:fillRect/>
          </a:stretch>
        </p:blipFill>
        <p:spPr>
          <a:xfrm>
            <a:off x="4702249" y="1492667"/>
            <a:ext cx="6629375" cy="453290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9092" y="1523206"/>
            <a:ext cx="10795642" cy="160183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more failures at the beginning of launch series but as more progress the ratio improvs by the number of unsuccessful landings reducing </a:t>
            </a:r>
          </a:p>
          <a:p>
            <a:pPr>
              <a:lnSpc>
                <a:spcPct val="100000"/>
              </a:lnSpc>
              <a:spcBef>
                <a:spcPts val="1400"/>
              </a:spcBef>
            </a:pPr>
            <a:r>
              <a:rPr lang="en-US" sz="2200" dirty="0">
                <a:solidFill>
                  <a:schemeClr val="accent3">
                    <a:lumMod val="25000"/>
                  </a:schemeClr>
                </a:solidFill>
                <a:latin typeface="Abadi" panose="020B0604020104020204" pitchFamily="34" charset="0"/>
              </a:rPr>
              <a:t>GTO and ISS orbits have the highest concentration of launches with the lowest ratio of successful landings </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a higher success rate have an overall fewer launches made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56C15C8-C9EE-FA46-A3CE-9404D741ECD2}"/>
              </a:ext>
            </a:extLst>
          </p:cNvPr>
          <p:cNvPicPr>
            <a:picLocks noChangeAspect="1"/>
          </p:cNvPicPr>
          <p:nvPr/>
        </p:nvPicPr>
        <p:blipFill>
          <a:blip r:embed="rId3"/>
          <a:stretch>
            <a:fillRect/>
          </a:stretch>
        </p:blipFill>
        <p:spPr>
          <a:xfrm>
            <a:off x="382287" y="3516295"/>
            <a:ext cx="11427426" cy="22213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4113"/>
            <a:ext cx="10687961" cy="1620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heavy payloads PO, LEO and ISS have a higher landing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GTO has both positive and negative landing rates making it hard to determine overall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D453FA7-FC1F-CDB1-CF5B-6DC8329A3735}"/>
              </a:ext>
            </a:extLst>
          </p:cNvPr>
          <p:cNvPicPr>
            <a:picLocks noChangeAspect="1"/>
          </p:cNvPicPr>
          <p:nvPr/>
        </p:nvPicPr>
        <p:blipFill>
          <a:blip r:embed="rId3"/>
          <a:stretch>
            <a:fillRect/>
          </a:stretch>
        </p:blipFill>
        <p:spPr>
          <a:xfrm>
            <a:off x="153341" y="3733815"/>
            <a:ext cx="11748939" cy="23165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continued to increase from 2013 - 2020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B1BB55E-B2DE-B3E4-1699-13169FAA60D2}"/>
              </a:ext>
            </a:extLst>
          </p:cNvPr>
          <p:cNvPicPr>
            <a:picLocks noChangeAspect="1"/>
          </p:cNvPicPr>
          <p:nvPr/>
        </p:nvPicPr>
        <p:blipFill>
          <a:blip r:embed="rId3"/>
          <a:stretch>
            <a:fillRect/>
          </a:stretch>
        </p:blipFill>
        <p:spPr>
          <a:xfrm>
            <a:off x="4961687" y="1495161"/>
            <a:ext cx="6734594" cy="438618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364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“DISTINCT” in SQL finds all unique values – in this case it was used in the launch column to pull the unique names.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F8BCA05-0FB8-A83D-C596-E4848581875D}"/>
              </a:ext>
            </a:extLst>
          </p:cNvPr>
          <p:cNvPicPr>
            <a:picLocks noChangeAspect="1"/>
          </p:cNvPicPr>
          <p:nvPr/>
        </p:nvPicPr>
        <p:blipFill>
          <a:blip r:embed="rId3"/>
          <a:stretch>
            <a:fillRect/>
          </a:stretch>
        </p:blipFill>
        <p:spPr>
          <a:xfrm>
            <a:off x="5876924" y="1837505"/>
            <a:ext cx="5581047" cy="32058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367237"/>
            <a:ext cx="10011873" cy="81325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used WHERE LIKE LIMIT to find 5 records where launch sites begin with </a:t>
            </a:r>
          </a:p>
          <a:p>
            <a:pPr>
              <a:lnSpc>
                <a:spcPct val="100000"/>
              </a:lnSpc>
              <a:spcBef>
                <a:spcPts val="1400"/>
              </a:spcBef>
            </a:pPr>
            <a:r>
              <a:rPr lang="en-US" sz="2200" dirty="0">
                <a:solidFill>
                  <a:schemeClr val="accent3">
                    <a:lumMod val="25000"/>
                  </a:schemeClr>
                </a:solidFill>
                <a:latin typeface="Abadi" panose="020B0604020104020204" pitchFamily="34" charset="0"/>
              </a:rPr>
              <a:t>“CCA”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8CCF757-4767-AFD1-B576-AE57FD78AD62}"/>
              </a:ext>
            </a:extLst>
          </p:cNvPr>
          <p:cNvPicPr>
            <a:picLocks noChangeAspect="1"/>
          </p:cNvPicPr>
          <p:nvPr/>
        </p:nvPicPr>
        <p:blipFill>
          <a:blip r:embed="rId3"/>
          <a:stretch>
            <a:fillRect/>
          </a:stretch>
        </p:blipFill>
        <p:spPr>
          <a:xfrm>
            <a:off x="875541" y="2369649"/>
            <a:ext cx="9534525" cy="43513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005"/>
            <a:ext cx="10687962" cy="789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SUM an d WHERE the total payload mass carried  y booster launched by NASA was calculated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D9B303F-B993-A506-D9C0-BD5AFB0AB288}"/>
              </a:ext>
            </a:extLst>
          </p:cNvPr>
          <p:cNvPicPr>
            <a:picLocks noChangeAspect="1"/>
          </p:cNvPicPr>
          <p:nvPr/>
        </p:nvPicPr>
        <p:blipFill>
          <a:blip r:embed="rId3"/>
          <a:stretch>
            <a:fillRect/>
          </a:stretch>
        </p:blipFill>
        <p:spPr>
          <a:xfrm>
            <a:off x="770011" y="3310618"/>
            <a:ext cx="10210545" cy="17035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8"/>
            <a:ext cx="10515600" cy="9373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AVG() function the average payload mass carried by booster version F9 v1.1 was calculated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559A25B-9B1E-B834-F681-17918DF0FD5A}"/>
              </a:ext>
            </a:extLst>
          </p:cNvPr>
          <p:cNvPicPr>
            <a:picLocks noChangeAspect="1"/>
          </p:cNvPicPr>
          <p:nvPr/>
        </p:nvPicPr>
        <p:blipFill>
          <a:blip r:embed="rId3"/>
          <a:stretch>
            <a:fillRect/>
          </a:stretch>
        </p:blipFill>
        <p:spPr>
          <a:xfrm>
            <a:off x="609188" y="3268436"/>
            <a:ext cx="10973624" cy="17772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10594676" cy="9675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data from the first successful ground pad landing outcome. This was achieved using MIN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2E22B69-0386-9B42-5126-10E0F58C3F05}"/>
              </a:ext>
            </a:extLst>
          </p:cNvPr>
          <p:cNvPicPr>
            <a:picLocks noChangeAspect="1"/>
          </p:cNvPicPr>
          <p:nvPr/>
        </p:nvPicPr>
        <p:blipFill>
          <a:blip r:embed="rId3"/>
          <a:stretch>
            <a:fillRect/>
          </a:stretch>
        </p:blipFill>
        <p:spPr>
          <a:xfrm>
            <a:off x="306793" y="2854517"/>
            <a:ext cx="11578413" cy="17174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10687962" cy="10080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 This is found using WHERE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clause together</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4B82CB82-289B-AD4E-6932-BC7BC41ACDA3}"/>
              </a:ext>
            </a:extLst>
          </p:cNvPr>
          <p:cNvPicPr>
            <a:picLocks noChangeAspect="1"/>
          </p:cNvPicPr>
          <p:nvPr/>
        </p:nvPicPr>
        <p:blipFill>
          <a:blip r:embed="rId3"/>
          <a:stretch>
            <a:fillRect/>
          </a:stretch>
        </p:blipFill>
        <p:spPr>
          <a:xfrm>
            <a:off x="629459" y="3004528"/>
            <a:ext cx="10796703" cy="28429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20330"/>
            <a:ext cx="5325989" cy="43052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200" u="sng" dirty="0">
                <a:solidFill>
                  <a:schemeClr val="accent3">
                    <a:lumMod val="25000"/>
                  </a:schemeClr>
                </a:solidFill>
                <a:latin typeface="Abadi" panose="020B0604020104020204" pitchFamily="34" charset="0"/>
              </a:rPr>
              <a:t>Methodologies</a:t>
            </a:r>
          </a:p>
          <a:p>
            <a:pPr marL="0" indent="0">
              <a:lnSpc>
                <a:spcPct val="100000"/>
              </a:lnSpc>
              <a:spcBef>
                <a:spcPts val="0"/>
              </a:spcBef>
              <a:buNone/>
            </a:pPr>
            <a:endParaRPr lang="en-US" sz="22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Data Collection </a:t>
            </a:r>
          </a:p>
          <a:p>
            <a:pPr lvl="1">
              <a:lnSpc>
                <a:spcPct val="100000"/>
              </a:lnSpc>
              <a:spcBef>
                <a:spcPts val="0"/>
              </a:spcBef>
            </a:pPr>
            <a:r>
              <a:rPr lang="en-US" sz="1800" dirty="0">
                <a:solidFill>
                  <a:schemeClr val="accent3">
                    <a:lumMod val="25000"/>
                  </a:schemeClr>
                </a:solidFill>
                <a:latin typeface="Abadi" panose="020B0604020104020204" pitchFamily="34" charset="0"/>
              </a:rPr>
              <a:t>API </a:t>
            </a:r>
          </a:p>
          <a:p>
            <a:pPr lvl="1">
              <a:lnSpc>
                <a:spcPct val="100000"/>
              </a:lnSpc>
              <a:spcBef>
                <a:spcPts val="0"/>
              </a:spcBef>
            </a:pPr>
            <a:r>
              <a:rPr lang="en-US" sz="1800" dirty="0">
                <a:solidFill>
                  <a:schemeClr val="accent3">
                    <a:lumMod val="25000"/>
                  </a:schemeClr>
                </a:solidFill>
                <a:latin typeface="Abadi" panose="020B0604020104020204" pitchFamily="34" charset="0"/>
              </a:rPr>
              <a:t>Web Scrapping</a:t>
            </a:r>
            <a:endParaRPr lang="en-US" sz="20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Data Wrangling </a:t>
            </a:r>
          </a:p>
          <a:p>
            <a:pPr>
              <a:lnSpc>
                <a:spcPct val="100000"/>
              </a:lnSpc>
              <a:spcBef>
                <a:spcPts val="0"/>
              </a:spcBef>
            </a:pPr>
            <a:r>
              <a:rPr lang="en-US" sz="2000" dirty="0">
                <a:solidFill>
                  <a:schemeClr val="accent3">
                    <a:lumMod val="25000"/>
                  </a:schemeClr>
                </a:solidFill>
                <a:latin typeface="Abadi" panose="020B0604020104020204" pitchFamily="34" charset="0"/>
              </a:rPr>
              <a:t>Exploratory Data Analysis </a:t>
            </a:r>
          </a:p>
          <a:p>
            <a:pPr lvl="1">
              <a:lnSpc>
                <a:spcPct val="100000"/>
              </a:lnSpc>
              <a:spcBef>
                <a:spcPts val="0"/>
              </a:spcBef>
            </a:pPr>
            <a:r>
              <a:rPr lang="en-US" sz="1800" dirty="0">
                <a:solidFill>
                  <a:schemeClr val="accent3">
                    <a:lumMod val="25000"/>
                  </a:schemeClr>
                </a:solidFill>
                <a:latin typeface="Abadi" panose="020B0604020104020204" pitchFamily="34" charset="0"/>
              </a:rPr>
              <a:t>SQL</a:t>
            </a:r>
          </a:p>
          <a:p>
            <a:pPr lvl="1">
              <a:lnSpc>
                <a:spcPct val="100000"/>
              </a:lnSpc>
              <a:spcBef>
                <a:spcPts val="0"/>
              </a:spcBef>
            </a:pPr>
            <a:r>
              <a:rPr lang="en-US" sz="1800" dirty="0">
                <a:solidFill>
                  <a:schemeClr val="accent3">
                    <a:lumMod val="25000"/>
                  </a:schemeClr>
                </a:solidFill>
                <a:latin typeface="Abadi" panose="020B0604020104020204" pitchFamily="34" charset="0"/>
              </a:rPr>
              <a:t>Data Visualization (Pandas Matplotlib)</a:t>
            </a:r>
          </a:p>
          <a:p>
            <a:pPr>
              <a:lnSpc>
                <a:spcPct val="100000"/>
              </a:lnSpc>
              <a:spcBef>
                <a:spcPts val="0"/>
              </a:spcBef>
            </a:pPr>
            <a:r>
              <a:rPr lang="en-US" sz="2000" dirty="0">
                <a:solidFill>
                  <a:schemeClr val="accent3">
                    <a:lumMod val="25000"/>
                  </a:schemeClr>
                </a:solidFill>
                <a:latin typeface="Abadi" panose="020B0604020104020204" pitchFamily="34" charset="0"/>
              </a:rPr>
              <a:t>Interactive Visual Analytics with Folium</a:t>
            </a:r>
          </a:p>
          <a:p>
            <a:pPr>
              <a:lnSpc>
                <a:spcPct val="100000"/>
              </a:lnSpc>
              <a:spcBef>
                <a:spcPts val="0"/>
              </a:spcBef>
            </a:pPr>
            <a:r>
              <a:rPr lang="en-US" sz="2000" dirty="0">
                <a:solidFill>
                  <a:schemeClr val="accent3">
                    <a:lumMod val="25000"/>
                  </a:schemeClr>
                </a:solidFill>
                <a:latin typeface="Abadi" panose="020B0604020104020204" pitchFamily="34" charset="0"/>
              </a:rPr>
              <a:t>Predictive Analysis </a:t>
            </a:r>
          </a:p>
          <a:p>
            <a:pPr marL="457200" lvl="1"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0"/>
              </a:spcBef>
              <a:buNone/>
            </a:pPr>
            <a:endParaRPr lang="en-US" sz="1400" dirty="0">
              <a:solidFill>
                <a:schemeClr val="accent3">
                  <a:lumMod val="25000"/>
                </a:schemeClr>
              </a:solidFill>
              <a:latin typeface="Abadi" panose="020B0604020104020204" pitchFamily="34" charset="0"/>
            </a:endParaRPr>
          </a:p>
          <a:p>
            <a:pPr marL="457200" lvl="1" indent="0">
              <a:lnSpc>
                <a:spcPct val="100000"/>
              </a:lnSpc>
              <a:spcBef>
                <a:spcPts val="0"/>
              </a:spcBef>
              <a:buNone/>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5813F79F-DED8-3A9E-8961-4A8329F95FDD}"/>
              </a:ext>
            </a:extLst>
          </p:cNvPr>
          <p:cNvSpPr txBox="1">
            <a:spLocks/>
          </p:cNvSpPr>
          <p:nvPr/>
        </p:nvSpPr>
        <p:spPr>
          <a:xfrm>
            <a:off x="6131983" y="1720329"/>
            <a:ext cx="5325989" cy="43052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200" u="sng" dirty="0">
                <a:solidFill>
                  <a:schemeClr val="accent3">
                    <a:lumMod val="25000"/>
                  </a:schemeClr>
                </a:solidFill>
                <a:latin typeface="Abadi" panose="020B0604020104020204" pitchFamily="34" charset="0"/>
              </a:rPr>
              <a:t>Results</a:t>
            </a:r>
          </a:p>
          <a:p>
            <a:pPr marL="0" indent="0">
              <a:lnSpc>
                <a:spcPct val="100000"/>
              </a:lnSpc>
              <a:spcBef>
                <a:spcPts val="0"/>
              </a:spcBef>
              <a:buNone/>
            </a:pPr>
            <a:endParaRPr lang="en-US" sz="2200" u="sng"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Results of Predictive Analysis </a:t>
            </a:r>
          </a:p>
          <a:p>
            <a:pPr>
              <a:lnSpc>
                <a:spcPct val="100000"/>
              </a:lnSpc>
              <a:spcBef>
                <a:spcPts val="0"/>
              </a:spcBef>
            </a:pPr>
            <a:r>
              <a:rPr lang="en-US" sz="2000" dirty="0">
                <a:solidFill>
                  <a:schemeClr val="accent3">
                    <a:lumMod val="25000"/>
                  </a:schemeClr>
                </a:solidFill>
                <a:latin typeface="Abadi" panose="020B0604020104020204" pitchFamily="34" charset="0"/>
              </a:rPr>
              <a:t>Results of Exploratory Data Analysis</a:t>
            </a:r>
          </a:p>
          <a:p>
            <a:pPr>
              <a:lnSpc>
                <a:spcPct val="100000"/>
              </a:lnSpc>
              <a:spcBef>
                <a:spcPts val="0"/>
              </a:spcBef>
            </a:pPr>
            <a:r>
              <a:rPr lang="en-US" sz="2000" dirty="0">
                <a:solidFill>
                  <a:schemeClr val="accent3">
                    <a:lumMod val="25000"/>
                  </a:schemeClr>
                </a:solidFill>
                <a:latin typeface="Abadi" panose="020B0604020104020204" pitchFamily="34" charset="0"/>
              </a:rPr>
              <a:t>Interactive Data Visualization  </a:t>
            </a:r>
          </a:p>
          <a:p>
            <a:pPr>
              <a:lnSpc>
                <a:spcPct val="100000"/>
              </a:lnSpc>
              <a:spcBef>
                <a:spcPts val="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4271"/>
            <a:ext cx="10515600" cy="549049"/>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This uses COUNT with GROUP BY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BF74A00-FCD3-DFBB-EA61-34F1576EDAAC}"/>
              </a:ext>
            </a:extLst>
          </p:cNvPr>
          <p:cNvPicPr>
            <a:picLocks noChangeAspect="1"/>
          </p:cNvPicPr>
          <p:nvPr/>
        </p:nvPicPr>
        <p:blipFill>
          <a:blip r:embed="rId3"/>
          <a:stretch>
            <a:fillRect/>
          </a:stretch>
        </p:blipFill>
        <p:spPr>
          <a:xfrm>
            <a:off x="206648" y="3000917"/>
            <a:ext cx="11778703" cy="26161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860"/>
            <a:ext cx="10687961" cy="789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names of the booster versions which have carried the max payload mass, this was found using subquery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F10E831-FCF2-2966-3B02-A1C6BDED0C1D}"/>
              </a:ext>
            </a:extLst>
          </p:cNvPr>
          <p:cNvPicPr>
            <a:picLocks noChangeAspect="1"/>
          </p:cNvPicPr>
          <p:nvPr/>
        </p:nvPicPr>
        <p:blipFill>
          <a:blip r:embed="rId3"/>
          <a:stretch>
            <a:fillRect/>
          </a:stretch>
        </p:blipFill>
        <p:spPr>
          <a:xfrm>
            <a:off x="519026" y="2854651"/>
            <a:ext cx="11123527" cy="610903"/>
          </a:xfrm>
          <a:prstGeom prst="rect">
            <a:avLst/>
          </a:prstGeom>
        </p:spPr>
      </p:pic>
      <p:pic>
        <p:nvPicPr>
          <p:cNvPr id="8" name="Picture 7">
            <a:extLst>
              <a:ext uri="{FF2B5EF4-FFF2-40B4-BE49-F238E27FC236}">
                <a16:creationId xmlns:a16="http://schemas.microsoft.com/office/drawing/2014/main" id="{430359B7-0480-9311-FFB4-F74953F787E7}"/>
              </a:ext>
            </a:extLst>
          </p:cNvPr>
          <p:cNvPicPr>
            <a:picLocks noChangeAspect="1"/>
          </p:cNvPicPr>
          <p:nvPr/>
        </p:nvPicPr>
        <p:blipFill>
          <a:blip r:embed="rId4"/>
          <a:stretch>
            <a:fillRect/>
          </a:stretch>
        </p:blipFill>
        <p:spPr>
          <a:xfrm>
            <a:off x="274818" y="3465554"/>
            <a:ext cx="11367735" cy="20876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778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35E90FC-5A0F-20DF-A705-8E20E765BC2A}"/>
              </a:ext>
            </a:extLst>
          </p:cNvPr>
          <p:cNvPicPr>
            <a:picLocks noChangeAspect="1"/>
          </p:cNvPicPr>
          <p:nvPr/>
        </p:nvPicPr>
        <p:blipFill>
          <a:blip r:embed="rId3"/>
          <a:stretch>
            <a:fillRect/>
          </a:stretch>
        </p:blipFill>
        <p:spPr>
          <a:xfrm>
            <a:off x="433886" y="3122821"/>
            <a:ext cx="11324227" cy="588272"/>
          </a:xfrm>
          <a:prstGeom prst="rect">
            <a:avLst/>
          </a:prstGeom>
        </p:spPr>
      </p:pic>
      <p:pic>
        <p:nvPicPr>
          <p:cNvPr id="8" name="Picture 7">
            <a:extLst>
              <a:ext uri="{FF2B5EF4-FFF2-40B4-BE49-F238E27FC236}">
                <a16:creationId xmlns:a16="http://schemas.microsoft.com/office/drawing/2014/main" id="{79851A30-0BE3-5B73-FB3D-DEA1D865EE9D}"/>
              </a:ext>
            </a:extLst>
          </p:cNvPr>
          <p:cNvPicPr>
            <a:picLocks noChangeAspect="1"/>
          </p:cNvPicPr>
          <p:nvPr/>
        </p:nvPicPr>
        <p:blipFill>
          <a:blip r:embed="rId4"/>
          <a:stretch>
            <a:fillRect/>
          </a:stretch>
        </p:blipFill>
        <p:spPr>
          <a:xfrm>
            <a:off x="433886" y="3711093"/>
            <a:ext cx="11324227" cy="10966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49654"/>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Thecount</a:t>
            </a:r>
            <a:r>
              <a:rPr lang="en-US" sz="2200" dirty="0">
                <a:solidFill>
                  <a:schemeClr val="accent3">
                    <a:lumMod val="25000"/>
                  </a:schemeClr>
                </a:solidFill>
                <a:latin typeface="Abadi"/>
              </a:rPr>
              <a:t> of landing outcomes (such as Failure (drone ship) or Success (ground pad)) between the date 2010-06-04 and 2017-03-20, in descending order. Query uses CPUNT, WHERE,  BETWEEN and GROUP BY</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F864AC3-8EFC-D2C0-3286-F0C37F30782E}"/>
              </a:ext>
            </a:extLst>
          </p:cNvPr>
          <p:cNvPicPr>
            <a:picLocks noChangeAspect="1"/>
          </p:cNvPicPr>
          <p:nvPr/>
        </p:nvPicPr>
        <p:blipFill>
          <a:blip r:embed="rId3"/>
          <a:stretch>
            <a:fillRect/>
          </a:stretch>
        </p:blipFill>
        <p:spPr>
          <a:xfrm>
            <a:off x="617611" y="3429000"/>
            <a:ext cx="10249698" cy="434697"/>
          </a:xfrm>
          <a:prstGeom prst="rect">
            <a:avLst/>
          </a:prstGeom>
        </p:spPr>
      </p:pic>
      <p:pic>
        <p:nvPicPr>
          <p:cNvPr id="8" name="Picture 7">
            <a:extLst>
              <a:ext uri="{FF2B5EF4-FFF2-40B4-BE49-F238E27FC236}">
                <a16:creationId xmlns:a16="http://schemas.microsoft.com/office/drawing/2014/main" id="{4500087E-18FE-9EDA-0DA0-60F4A960ABFE}"/>
              </a:ext>
            </a:extLst>
          </p:cNvPr>
          <p:cNvPicPr>
            <a:picLocks noChangeAspect="1"/>
          </p:cNvPicPr>
          <p:nvPr/>
        </p:nvPicPr>
        <p:blipFill>
          <a:blip r:embed="rId4"/>
          <a:stretch>
            <a:fillRect/>
          </a:stretch>
        </p:blipFill>
        <p:spPr>
          <a:xfrm>
            <a:off x="641949" y="3863698"/>
            <a:ext cx="10334525" cy="25635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8614" y="1554101"/>
            <a:ext cx="10614772" cy="1038374"/>
          </a:xfrm>
          <a:prstGeom prst="rect">
            <a:avLst/>
          </a:prstGeom>
        </p:spPr>
        <p:txBody>
          <a:bodyPr lIns="91440" tIns="45720" rIns="91440" bIns="45720" anchor="t">
            <a:normAutofit/>
          </a:bodyPr>
          <a:lstStyle/>
          <a:p>
            <a:r>
              <a:rPr lang="en-US" dirty="0"/>
              <a:t>Launch sites are close to the coast and within the US California and Florida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84D72D4B-FC5E-77EB-C566-7224A13F127B}"/>
              </a:ext>
            </a:extLst>
          </p:cNvPr>
          <p:cNvPicPr>
            <a:picLocks noChangeAspect="1"/>
          </p:cNvPicPr>
          <p:nvPr/>
        </p:nvPicPr>
        <p:blipFill>
          <a:blip r:embed="rId3"/>
          <a:stretch>
            <a:fillRect/>
          </a:stretch>
        </p:blipFill>
        <p:spPr>
          <a:xfrm>
            <a:off x="1040370" y="2592475"/>
            <a:ext cx="10113300" cy="380278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9745589" cy="9402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map shows clusters for each launch site. The second map shows green markers if the launch was successful and red markers if it was not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per site </a:t>
            </a:r>
          </a:p>
        </p:txBody>
      </p:sp>
      <p:pic>
        <p:nvPicPr>
          <p:cNvPr id="4" name="Picture 3">
            <a:extLst>
              <a:ext uri="{FF2B5EF4-FFF2-40B4-BE49-F238E27FC236}">
                <a16:creationId xmlns:a16="http://schemas.microsoft.com/office/drawing/2014/main" id="{7A5CC15E-0BA0-A307-5CF9-CC8FCFCD264E}"/>
              </a:ext>
            </a:extLst>
          </p:cNvPr>
          <p:cNvPicPr>
            <a:picLocks noChangeAspect="1"/>
          </p:cNvPicPr>
          <p:nvPr/>
        </p:nvPicPr>
        <p:blipFill>
          <a:blip r:embed="rId3"/>
          <a:stretch>
            <a:fillRect/>
          </a:stretch>
        </p:blipFill>
        <p:spPr>
          <a:xfrm>
            <a:off x="359951" y="2765600"/>
            <a:ext cx="6324620" cy="2379156"/>
          </a:xfrm>
          <a:prstGeom prst="rect">
            <a:avLst/>
          </a:prstGeom>
        </p:spPr>
      </p:pic>
      <p:pic>
        <p:nvPicPr>
          <p:cNvPr id="7" name="Picture 6">
            <a:extLst>
              <a:ext uri="{FF2B5EF4-FFF2-40B4-BE49-F238E27FC236}">
                <a16:creationId xmlns:a16="http://schemas.microsoft.com/office/drawing/2014/main" id="{49F5410A-4E5E-7235-A2A6-E8B94FFDAB69}"/>
              </a:ext>
            </a:extLst>
          </p:cNvPr>
          <p:cNvPicPr>
            <a:picLocks noChangeAspect="1"/>
          </p:cNvPicPr>
          <p:nvPr/>
        </p:nvPicPr>
        <p:blipFill>
          <a:blip r:embed="rId4"/>
          <a:stretch>
            <a:fillRect/>
          </a:stretch>
        </p:blipFill>
        <p:spPr>
          <a:xfrm>
            <a:off x="7138228" y="2316146"/>
            <a:ext cx="4418689" cy="36852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9383"/>
            <a:ext cx="10687962" cy="8615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how close the launch sites are to railways, roads, coastlines, etc.</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to Launch Site </a:t>
            </a:r>
          </a:p>
        </p:txBody>
      </p:sp>
      <p:pic>
        <p:nvPicPr>
          <p:cNvPr id="4" name="Picture 3">
            <a:extLst>
              <a:ext uri="{FF2B5EF4-FFF2-40B4-BE49-F238E27FC236}">
                <a16:creationId xmlns:a16="http://schemas.microsoft.com/office/drawing/2014/main" id="{183372E1-2E47-5362-2C6F-81B5FD65CCAD}"/>
              </a:ext>
            </a:extLst>
          </p:cNvPr>
          <p:cNvPicPr>
            <a:picLocks noChangeAspect="1"/>
          </p:cNvPicPr>
          <p:nvPr/>
        </p:nvPicPr>
        <p:blipFill>
          <a:blip r:embed="rId3"/>
          <a:stretch>
            <a:fillRect/>
          </a:stretch>
        </p:blipFill>
        <p:spPr>
          <a:xfrm>
            <a:off x="1901388" y="2416533"/>
            <a:ext cx="8067675" cy="35337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1102"/>
            <a:ext cx="9745589" cy="12018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has the highest successful launches followed by CCAFS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 </a:t>
            </a:r>
          </a:p>
        </p:txBody>
      </p:sp>
      <p:pic>
        <p:nvPicPr>
          <p:cNvPr id="4" name="Picture 3">
            <a:extLst>
              <a:ext uri="{FF2B5EF4-FFF2-40B4-BE49-F238E27FC236}">
                <a16:creationId xmlns:a16="http://schemas.microsoft.com/office/drawing/2014/main" id="{FBAEF4D6-4998-27AC-AB67-253C25FFD9E1}"/>
              </a:ext>
            </a:extLst>
          </p:cNvPr>
          <p:cNvPicPr>
            <a:picLocks noChangeAspect="1"/>
          </p:cNvPicPr>
          <p:nvPr/>
        </p:nvPicPr>
        <p:blipFill>
          <a:blip r:embed="rId3"/>
          <a:stretch>
            <a:fillRect/>
          </a:stretch>
        </p:blipFill>
        <p:spPr>
          <a:xfrm>
            <a:off x="2614612" y="2474878"/>
            <a:ext cx="6962775" cy="34004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42257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u="sng" dirty="0">
                <a:solidFill>
                  <a:schemeClr val="accent3">
                    <a:lumMod val="25000"/>
                  </a:schemeClr>
                </a:solidFill>
                <a:latin typeface="Abadi" panose="020B0604020104020204" pitchFamily="34" charset="0"/>
              </a:rPr>
              <a:t>SPACE Y background and context</a:t>
            </a:r>
          </a:p>
          <a:p>
            <a:pPr marL="0" indent="0">
              <a:spcBef>
                <a:spcPts val="1400"/>
              </a:spcBef>
              <a:buNone/>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This projects goal is understand if SPACE Y can accurately predict if the first stage of the rocket launch will land successfully.</a:t>
            </a:r>
          </a:p>
          <a:p>
            <a:pPr marL="0" indent="0">
              <a:spcBef>
                <a:spcPts val="1400"/>
              </a:spcBef>
              <a:buNone/>
            </a:pPr>
            <a:r>
              <a:rPr lang="en-US" sz="2200" u="sng" dirty="0">
                <a:solidFill>
                  <a:schemeClr val="accent3">
                    <a:lumMod val="25000"/>
                  </a:schemeClr>
                </a:solidFill>
                <a:latin typeface="Abadi" panose="020B0604020104020204" pitchFamily="34" charset="0"/>
              </a:rPr>
              <a:t>Problems you want to find answers</a:t>
            </a:r>
          </a:p>
          <a:p>
            <a:pPr>
              <a:spcBef>
                <a:spcPts val="1400"/>
              </a:spcBef>
            </a:pPr>
            <a:r>
              <a:rPr lang="en-US" sz="2000" dirty="0">
                <a:solidFill>
                  <a:schemeClr val="accent3">
                    <a:lumMod val="25000"/>
                  </a:schemeClr>
                </a:solidFill>
                <a:latin typeface="Abadi" panose="020B0604020104020204" pitchFamily="34" charset="0"/>
              </a:rPr>
              <a:t>What will cause the rocket to land successfully?</a:t>
            </a:r>
          </a:p>
          <a:p>
            <a:pPr>
              <a:spcBef>
                <a:spcPts val="1400"/>
              </a:spcBef>
            </a:pPr>
            <a:r>
              <a:rPr lang="en-US" sz="2000" dirty="0">
                <a:solidFill>
                  <a:schemeClr val="accent3">
                    <a:lumMod val="25000"/>
                  </a:schemeClr>
                </a:solidFill>
                <a:latin typeface="Abadi" panose="020B0604020104020204" pitchFamily="34" charset="0"/>
              </a:rPr>
              <a:t>How successful will the landing be?</a:t>
            </a:r>
          </a:p>
          <a:p>
            <a:pPr>
              <a:spcBef>
                <a:spcPts val="1400"/>
              </a:spcBef>
            </a:pPr>
            <a:r>
              <a:rPr lang="en-US" sz="2000" dirty="0">
                <a:solidFill>
                  <a:schemeClr val="accent3">
                    <a:lumMod val="25000"/>
                  </a:schemeClr>
                </a:solidFill>
                <a:latin typeface="Abadi" panose="020B0604020104020204" pitchFamily="34" charset="0"/>
              </a:rPr>
              <a:t>What conditions need to exist for a successful launch? </a:t>
            </a:r>
          </a:p>
          <a:p>
            <a:pPr>
              <a:spcBef>
                <a:spcPts val="1400"/>
              </a:spcBef>
            </a:pPr>
            <a:r>
              <a:rPr lang="en-US" sz="2000" dirty="0">
                <a:solidFill>
                  <a:schemeClr val="accent3">
                    <a:lumMod val="25000"/>
                  </a:schemeClr>
                </a:solidFill>
                <a:latin typeface="Abadi" panose="020B0604020104020204" pitchFamily="34" charset="0"/>
              </a:rPr>
              <a:t>What is the cost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00715"/>
            <a:ext cx="10551583" cy="6362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sows KSC as the site which the highest launch success ratio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a:t>
            </a:r>
          </a:p>
        </p:txBody>
      </p:sp>
      <p:pic>
        <p:nvPicPr>
          <p:cNvPr id="4" name="Picture 3">
            <a:extLst>
              <a:ext uri="{FF2B5EF4-FFF2-40B4-BE49-F238E27FC236}">
                <a16:creationId xmlns:a16="http://schemas.microsoft.com/office/drawing/2014/main" id="{FA3D1723-4740-A6E9-A9AA-CE34268B55E7}"/>
              </a:ext>
            </a:extLst>
          </p:cNvPr>
          <p:cNvPicPr>
            <a:picLocks noChangeAspect="1"/>
          </p:cNvPicPr>
          <p:nvPr/>
        </p:nvPicPr>
        <p:blipFill>
          <a:blip r:embed="rId3"/>
          <a:stretch>
            <a:fillRect/>
          </a:stretch>
        </p:blipFill>
        <p:spPr>
          <a:xfrm>
            <a:off x="3038018" y="2316928"/>
            <a:ext cx="5943600" cy="32956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669" y="1494029"/>
            <a:ext cx="10414662" cy="10883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for all sites (2500kg, 5000kg and 10000kg) payload ranges </a:t>
            </a:r>
          </a:p>
          <a:p>
            <a:pPr>
              <a:lnSpc>
                <a:spcPct val="100000"/>
              </a:lnSpc>
              <a:spcBef>
                <a:spcPts val="1400"/>
              </a:spcBef>
            </a:pPr>
            <a:r>
              <a:rPr lang="en-US" sz="2200" dirty="0">
                <a:solidFill>
                  <a:schemeClr val="accent3">
                    <a:lumMod val="25000"/>
                  </a:schemeClr>
                </a:solidFill>
                <a:latin typeface="Abadi" panose="020B0604020104020204" pitchFamily="34" charset="0"/>
              </a:rPr>
              <a:t>Payload range 2500-5000kg have most of the successful launches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F709CAB8-E9EA-BA11-4E3B-81F9912A11D6}"/>
              </a:ext>
            </a:extLst>
          </p:cNvPr>
          <p:cNvPicPr>
            <a:picLocks noChangeAspect="1"/>
          </p:cNvPicPr>
          <p:nvPr/>
        </p:nvPicPr>
        <p:blipFill>
          <a:blip r:embed="rId3"/>
          <a:stretch>
            <a:fillRect/>
          </a:stretch>
        </p:blipFill>
        <p:spPr>
          <a:xfrm>
            <a:off x="404556" y="2988756"/>
            <a:ext cx="4612254" cy="2352929"/>
          </a:xfrm>
          <a:prstGeom prst="rect">
            <a:avLst/>
          </a:prstGeom>
        </p:spPr>
      </p:pic>
      <p:pic>
        <p:nvPicPr>
          <p:cNvPr id="7" name="Picture 6">
            <a:extLst>
              <a:ext uri="{FF2B5EF4-FFF2-40B4-BE49-F238E27FC236}">
                <a16:creationId xmlns:a16="http://schemas.microsoft.com/office/drawing/2014/main" id="{EC6F2729-19C0-6B1D-3443-B314B2EE46D6}"/>
              </a:ext>
            </a:extLst>
          </p:cNvPr>
          <p:cNvPicPr>
            <a:picLocks noChangeAspect="1"/>
          </p:cNvPicPr>
          <p:nvPr/>
        </p:nvPicPr>
        <p:blipFill>
          <a:blip r:embed="rId4"/>
          <a:stretch>
            <a:fillRect/>
          </a:stretch>
        </p:blipFill>
        <p:spPr>
          <a:xfrm>
            <a:off x="5265232" y="2450182"/>
            <a:ext cx="6713243" cy="404106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687961" cy="98888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Accuracy is the </a:t>
            </a:r>
            <a:r>
              <a:rPr lang="en-US" sz="2200" b="1" dirty="0">
                <a:solidFill>
                  <a:schemeClr val="accent3">
                    <a:lumMod val="25000"/>
                  </a:schemeClr>
                </a:solidFill>
                <a:latin typeface="Abadi"/>
              </a:rPr>
              <a:t>same</a:t>
            </a:r>
            <a:r>
              <a:rPr lang="en-US" sz="2200" dirty="0">
                <a:solidFill>
                  <a:schemeClr val="accent3">
                    <a:lumMod val="25000"/>
                  </a:schemeClr>
                </a:solidFill>
                <a:latin typeface="Abadi"/>
              </a:rPr>
              <a:t> for all models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E353C72-4D15-1DE8-4F3E-2CFF987F7B4A}"/>
              </a:ext>
            </a:extLst>
          </p:cNvPr>
          <p:cNvPicPr>
            <a:picLocks noChangeAspect="1"/>
          </p:cNvPicPr>
          <p:nvPr/>
        </p:nvPicPr>
        <p:blipFill>
          <a:blip r:embed="rId3"/>
          <a:stretch>
            <a:fillRect/>
          </a:stretch>
        </p:blipFill>
        <p:spPr>
          <a:xfrm>
            <a:off x="2863781" y="2620139"/>
            <a:ext cx="6019800" cy="31603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a:t>
            </a:r>
            <a:r>
              <a:rPr lang="en-US" sz="2200" b="1" dirty="0">
                <a:solidFill>
                  <a:schemeClr val="accent3">
                    <a:lumMod val="25000"/>
                  </a:schemeClr>
                </a:solidFill>
                <a:latin typeface="Abadi" panose="020B0604020104020204" pitchFamily="34" charset="0"/>
              </a:rPr>
              <a:t>same</a:t>
            </a:r>
            <a:r>
              <a:rPr lang="en-US" sz="2200" dirty="0">
                <a:solidFill>
                  <a:schemeClr val="accent3">
                    <a:lumMod val="25000"/>
                  </a:schemeClr>
                </a:solidFill>
                <a:latin typeface="Abadi" panose="020B0604020104020204" pitchFamily="34" charset="0"/>
              </a:rPr>
              <a:t> for all models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F45FCA1-BDB8-5B42-E26F-D9D2538B06B5}"/>
              </a:ext>
            </a:extLst>
          </p:cNvPr>
          <p:cNvPicPr>
            <a:picLocks noChangeAspect="1"/>
          </p:cNvPicPr>
          <p:nvPr/>
        </p:nvPicPr>
        <p:blipFill>
          <a:blip r:embed="rId3"/>
          <a:stretch>
            <a:fillRect/>
          </a:stretch>
        </p:blipFill>
        <p:spPr>
          <a:xfrm>
            <a:off x="3225521" y="2507762"/>
            <a:ext cx="4467591" cy="33476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3701"/>
            <a:ext cx="1087602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conclusion:</a:t>
            </a:r>
          </a:p>
          <a:p>
            <a:pPr lvl="1">
              <a:lnSpc>
                <a:spcPct val="100000"/>
              </a:lnSpc>
              <a:spcBef>
                <a:spcPts val="1400"/>
              </a:spcBef>
            </a:pPr>
            <a:r>
              <a:rPr lang="en-US" sz="1800" dirty="0">
                <a:solidFill>
                  <a:schemeClr val="accent3">
                    <a:lumMod val="25000"/>
                  </a:schemeClr>
                </a:solidFill>
                <a:latin typeface="Abadi" panose="020B0604020104020204" pitchFamily="34" charset="0"/>
              </a:rPr>
              <a:t>The more flights that take place at a launch location the higher the chances of are of a successful launch </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launches increased from 2013-2020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had the most successful launches of any site </a:t>
            </a:r>
          </a:p>
          <a:p>
            <a:pPr lvl="1">
              <a:lnSpc>
                <a:spcPct val="100000"/>
              </a:lnSpc>
              <a:spcBef>
                <a:spcPts val="1400"/>
              </a:spcBef>
            </a:pPr>
            <a:r>
              <a:rPr lang="en-US" sz="1800" dirty="0">
                <a:solidFill>
                  <a:schemeClr val="accent3">
                    <a:lumMod val="25000"/>
                  </a:schemeClr>
                </a:solidFill>
                <a:latin typeface="Abadi" panose="020B0604020104020204" pitchFamily="34" charset="0"/>
              </a:rPr>
              <a:t>All machine learning models seem to have the same amount </a:t>
            </a:r>
            <a:r>
              <a:rPr lang="en-US" sz="1800">
                <a:solidFill>
                  <a:schemeClr val="accent3">
                    <a:lumMod val="25000"/>
                  </a:schemeClr>
                </a:solidFill>
                <a:latin typeface="Abadi" panose="020B0604020104020204" pitchFamily="34" charset="0"/>
              </a:rPr>
              <a:t>of accuracy </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additional information/ raw files of the above please go to this GitHub Repository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from SpaceX API and web scraping from Wikipedia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collected and converted into Pandas data frame for visualization and analysis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machine learning to address if the first stage of Falcon 9 landing will be successful.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688AFA3C-4ACB-5A23-51A9-07184A864AE1}"/>
              </a:ext>
            </a:extLst>
          </p:cNvPr>
          <p:cNvGraphicFramePr/>
          <p:nvPr>
            <p:extLst>
              <p:ext uri="{D42A27DB-BD31-4B8C-83A1-F6EECF244321}">
                <p14:modId xmlns:p14="http://schemas.microsoft.com/office/powerpoint/2010/main" val="1080803160"/>
              </p:ext>
            </p:extLst>
          </p:nvPr>
        </p:nvGraphicFramePr>
        <p:xfrm>
          <a:off x="770011" y="1483270"/>
          <a:ext cx="9744168" cy="3191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93C388A9-3AF9-FD3D-2536-E74A999B5930}"/>
              </a:ext>
            </a:extLst>
          </p:cNvPr>
          <p:cNvGraphicFramePr/>
          <p:nvPr>
            <p:extLst>
              <p:ext uri="{D42A27DB-BD31-4B8C-83A1-F6EECF244321}">
                <p14:modId xmlns:p14="http://schemas.microsoft.com/office/powerpoint/2010/main" val="1188330237"/>
              </p:ext>
            </p:extLst>
          </p:nvPr>
        </p:nvGraphicFramePr>
        <p:xfrm>
          <a:off x="770011" y="1847056"/>
          <a:ext cx="9744168"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a:extLst>
              <a:ext uri="{FF2B5EF4-FFF2-40B4-BE49-F238E27FC236}">
                <a16:creationId xmlns:a16="http://schemas.microsoft.com/office/drawing/2014/main" id="{7E4E3BD1-85B0-F073-E117-DE37DBA87801}"/>
              </a:ext>
            </a:extLst>
          </p:cNvPr>
          <p:cNvSpPr txBox="1"/>
          <p:nvPr/>
        </p:nvSpPr>
        <p:spPr>
          <a:xfrm>
            <a:off x="770011" y="1483270"/>
            <a:ext cx="10580532" cy="369332"/>
          </a:xfrm>
          <a:prstGeom prst="rect">
            <a:avLst/>
          </a:prstGeom>
          <a:noFill/>
        </p:spPr>
        <p:txBody>
          <a:bodyPr wrap="square">
            <a:spAutoFit/>
          </a:bodyPr>
          <a:lstStyle/>
          <a:p>
            <a:r>
              <a:rPr lang="en-US" sz="1800" dirty="0">
                <a:solidFill>
                  <a:schemeClr val="accent3">
                    <a:lumMod val="25000"/>
                  </a:schemeClr>
                </a:solidFill>
                <a:latin typeface="Abadi"/>
              </a:rPr>
              <a:t>The data was collected from SpaceX REST API and web scrapped from Wikipedia </a:t>
            </a: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55291"/>
            <a:ext cx="10464873" cy="91664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Here the data was collected, cleaned and formatted </a:t>
            </a:r>
          </a:p>
          <a:p>
            <a:pPr marL="0" indent="0">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Collection API notebook</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51835C95-24B4-0E41-88AC-A303B0C263FB}"/>
              </a:ext>
            </a:extLst>
          </p:cNvPr>
          <p:cNvGraphicFramePr/>
          <p:nvPr>
            <p:extLst>
              <p:ext uri="{D42A27DB-BD31-4B8C-83A1-F6EECF244321}">
                <p14:modId xmlns:p14="http://schemas.microsoft.com/office/powerpoint/2010/main" val="2139782882"/>
              </p:ext>
            </p:extLst>
          </p:nvPr>
        </p:nvGraphicFramePr>
        <p:xfrm>
          <a:off x="143529" y="1784712"/>
          <a:ext cx="11907296" cy="54027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416278"/>
            <a:ext cx="10687960" cy="874746"/>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Applied web scraping to collect Falcon 9 launch records from Wikipedia Pages </a:t>
            </a:r>
          </a:p>
          <a:p>
            <a:pPr marL="0" indent="0">
              <a:lnSpc>
                <a:spcPct val="100000"/>
              </a:lnSpc>
              <a:spcBef>
                <a:spcPts val="1400"/>
              </a:spcBef>
              <a:buNone/>
            </a:pP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Web Scraping Notebook</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3CAAB3E2-F213-11F4-F09D-F01D30B00125}"/>
              </a:ext>
            </a:extLst>
          </p:cNvPr>
          <p:cNvGraphicFramePr/>
          <p:nvPr>
            <p:extLst>
              <p:ext uri="{D42A27DB-BD31-4B8C-83A1-F6EECF244321}">
                <p14:modId xmlns:p14="http://schemas.microsoft.com/office/powerpoint/2010/main" val="3916839001"/>
              </p:ext>
            </p:extLst>
          </p:nvPr>
        </p:nvGraphicFramePr>
        <p:xfrm>
          <a:off x="553157" y="2619603"/>
          <a:ext cx="10651976" cy="3547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436</TotalTime>
  <Words>1789</Words>
  <Application>Microsoft Office PowerPoint</Application>
  <PresentationFormat>Widescreen</PresentationFormat>
  <Paragraphs>262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Aptos</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Carson Parfitt</cp:lastModifiedBy>
  <cp:revision>199</cp:revision>
  <dcterms:created xsi:type="dcterms:W3CDTF">2021-04-29T18:58:34Z</dcterms:created>
  <dcterms:modified xsi:type="dcterms:W3CDTF">2024-07-21T00:08:27Z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